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0" r:id="rId6"/>
    <p:sldId id="261" r:id="rId7"/>
    <p:sldId id="259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08/11/2014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2808312"/>
          </a:xfrm>
        </p:spPr>
        <p:txBody>
          <a:bodyPr>
            <a:normAutofit/>
          </a:bodyPr>
          <a:lstStyle/>
          <a:p>
            <a:r>
              <a:rPr lang="es-ES_tradnl" dirty="0" smtClean="0"/>
              <a:t>Facultad de Educación</a:t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b="1" i="1" dirty="0" smtClean="0"/>
              <a:t>PRIMER SEMINARIO ESTUDIANTIL</a:t>
            </a:r>
            <a:endParaRPr lang="es-ES" b="1" i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s-ES_tradnl" i="1" dirty="0" smtClean="0">
                <a:solidFill>
                  <a:schemeClr val="tx1"/>
                </a:solidFill>
              </a:rPr>
              <a:t>El fenómeno de la deserción académica</a:t>
            </a:r>
          </a:p>
          <a:p>
            <a:r>
              <a:rPr lang="es-ES_tradnl" i="1" dirty="0" smtClean="0">
                <a:solidFill>
                  <a:schemeClr val="tx1"/>
                </a:solidFill>
              </a:rPr>
              <a:t>¿Cómo participamos para reducir la deserción académica?</a:t>
            </a:r>
            <a:endParaRPr lang="es-E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4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Grupo Ciencias del Lenguaje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_tradnl" dirty="0" smtClean="0"/>
              <a:t> </a:t>
            </a:r>
            <a:r>
              <a:rPr lang="es-ES_tradnl" sz="4000" dirty="0" smtClean="0"/>
              <a:t>Proyecto</a:t>
            </a:r>
          </a:p>
          <a:p>
            <a:pPr marL="0" indent="0" algn="ctr">
              <a:buNone/>
            </a:pPr>
            <a:endParaRPr lang="es-ES_tradnl" dirty="0"/>
          </a:p>
          <a:p>
            <a:pPr marL="0" indent="0" algn="ctr">
              <a:buNone/>
            </a:pPr>
            <a:r>
              <a:rPr lang="es-ES_tradnl" sz="4000" b="1" i="1" smtClean="0"/>
              <a:t>Procesos </a:t>
            </a:r>
            <a:r>
              <a:rPr lang="es-ES_tradnl" sz="4000" b="1" i="1" dirty="0" smtClean="0"/>
              <a:t>de comprensión lectora y PIPE, en la Universidad Santiago de Cali</a:t>
            </a:r>
            <a:endParaRPr lang="es-ES" sz="4000" b="1" i="1" dirty="0"/>
          </a:p>
        </p:txBody>
      </p:sp>
    </p:spTree>
    <p:extLst>
      <p:ext uri="{BB962C8B-B14F-4D97-AF65-F5344CB8AC3E}">
        <p14:creationId xmlns:p14="http://schemas.microsoft.com/office/powerpoint/2010/main" val="31309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-Socializar </a:t>
            </a:r>
            <a:r>
              <a:rPr lang="es-ES" dirty="0"/>
              <a:t>las indagaciones, reflexiones </a:t>
            </a:r>
            <a:r>
              <a:rPr lang="es-ES" dirty="0" smtClean="0"/>
              <a:t>y propuestas </a:t>
            </a:r>
            <a:r>
              <a:rPr lang="es-ES" dirty="0"/>
              <a:t>de los </a:t>
            </a:r>
            <a:r>
              <a:rPr lang="es-ES" dirty="0" smtClean="0"/>
              <a:t>estudiantes, frente </a:t>
            </a:r>
            <a:r>
              <a:rPr lang="es-ES" dirty="0"/>
              <a:t>a la deserción </a:t>
            </a:r>
            <a:r>
              <a:rPr lang="es-ES" dirty="0" smtClean="0"/>
              <a:t>académica y su relación con los procesos de comprensión lectora.</a:t>
            </a:r>
          </a:p>
          <a:p>
            <a:pPr marL="0" indent="0">
              <a:buNone/>
            </a:pPr>
            <a:r>
              <a:rPr lang="es-ES" dirty="0" smtClean="0"/>
              <a:t>-Presentar algunas experiencias pedagógicas para la </a:t>
            </a:r>
            <a:r>
              <a:rPr lang="es-ES" dirty="0"/>
              <a:t>permanencia </a:t>
            </a:r>
            <a:r>
              <a:rPr lang="es-ES" dirty="0" smtClean="0"/>
              <a:t>estudiantil: diversidad cultural y articulación de los niveles educativos.</a:t>
            </a:r>
          </a:p>
          <a:p>
            <a:pPr marL="0" indent="0">
              <a:buNone/>
            </a:pPr>
            <a:r>
              <a:rPr lang="es-ES_tradnl" dirty="0" smtClean="0"/>
              <a:t>-Compilar propuestas de diferentes instancias universitarias, que se integren en el Programa Institucional PIPE.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1341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Propuesta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b="1" dirty="0"/>
              <a:t>PROGRAMA ESTUDIOS EDUCATIVOS EN LA DIVERSIDAD ACADEMICA Y CULTURAL Y “PIPE”</a:t>
            </a:r>
            <a:endParaRPr lang="es-ES" dirty="0"/>
          </a:p>
          <a:p>
            <a:r>
              <a:rPr lang="es-CO" dirty="0"/>
              <a:t>Preparan su fundamentación Patricia </a:t>
            </a:r>
            <a:r>
              <a:rPr lang="es-CO" dirty="0" smtClean="0"/>
              <a:t>Medina </a:t>
            </a:r>
            <a:r>
              <a:rPr lang="es-CO" dirty="0"/>
              <a:t>Agredo, Gladys Zamudio, </a:t>
            </a:r>
            <a:r>
              <a:rPr lang="es-CO" dirty="0" smtClean="0"/>
              <a:t>William </a:t>
            </a:r>
            <a:r>
              <a:rPr lang="es-CO" dirty="0"/>
              <a:t>Salazar. </a:t>
            </a:r>
            <a:endParaRPr lang="es-CO" dirty="0" smtClean="0"/>
          </a:p>
          <a:p>
            <a:r>
              <a:rPr lang="es-CO" dirty="0" smtClean="0"/>
              <a:t>Articula: </a:t>
            </a:r>
            <a:r>
              <a:rPr lang="es-CO" i="1" dirty="0" smtClean="0"/>
              <a:t>Escuela de Monitores, </a:t>
            </a:r>
            <a:r>
              <a:rPr lang="es-CO" dirty="0" smtClean="0"/>
              <a:t>desde </a:t>
            </a:r>
            <a:r>
              <a:rPr lang="es-CO" dirty="0"/>
              <a:t>las áreas pedagógicas, especialmente las </a:t>
            </a:r>
            <a:r>
              <a:rPr lang="es-CO" dirty="0" smtClean="0"/>
              <a:t>prácticas </a:t>
            </a:r>
            <a:r>
              <a:rPr lang="es-CO" dirty="0"/>
              <a:t>y las coordinaciones de </a:t>
            </a:r>
            <a:r>
              <a:rPr lang="es-CO" dirty="0" smtClean="0"/>
              <a:t>CIPESA (Investigación) </a:t>
            </a:r>
            <a:r>
              <a:rPr lang="es-CO" dirty="0"/>
              <a:t>y </a:t>
            </a:r>
            <a:r>
              <a:rPr lang="es-CO" dirty="0" smtClean="0"/>
              <a:t>Extensión, </a:t>
            </a:r>
            <a:r>
              <a:rPr lang="es-CO" i="1" dirty="0" smtClean="0"/>
              <a:t>Programa de articulación de los niveles educativos</a:t>
            </a:r>
            <a:r>
              <a:rPr lang="es-CO" dirty="0" smtClean="0"/>
              <a:t>. 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60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Experiencias pedagógicas: Acompañamiento comunidades indígenas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2564904"/>
            <a:ext cx="597666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92" y="2132855"/>
            <a:ext cx="4969684" cy="291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Articulación niveles educativos</a:t>
            </a:r>
            <a:br>
              <a:rPr lang="es-ES_tradnl" dirty="0" smtClean="0"/>
            </a:br>
            <a:r>
              <a:rPr lang="es-ES_tradnl" dirty="0" smtClean="0"/>
              <a:t>Comprensión lectora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9822"/>
            <a:ext cx="8229600" cy="316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3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ES_tradnl" sz="9600" dirty="0" smtClean="0"/>
          </a:p>
          <a:p>
            <a:pPr marL="0" indent="0" algn="ctr">
              <a:buNone/>
            </a:pPr>
            <a:r>
              <a:rPr lang="es-ES_tradnl" sz="9600" dirty="0" smtClean="0"/>
              <a:t>¡Gracias!</a:t>
            </a:r>
            <a:endParaRPr lang="es-ES" sz="9600" dirty="0"/>
          </a:p>
        </p:txBody>
      </p:sp>
    </p:spTree>
    <p:extLst>
      <p:ext uri="{BB962C8B-B14F-4D97-AF65-F5344CB8AC3E}">
        <p14:creationId xmlns:p14="http://schemas.microsoft.com/office/powerpoint/2010/main" val="30151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173</Words>
  <Application>Microsoft Office PowerPoint</Application>
  <PresentationFormat>Presentación en pantalla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Facultad de Educación  PRIMER SEMINARIO ESTUDIANTIL</vt:lpstr>
      <vt:lpstr>Grupo Ciencias del Lenguaje</vt:lpstr>
      <vt:lpstr>Objetivos</vt:lpstr>
      <vt:lpstr>Propuesta</vt:lpstr>
      <vt:lpstr>Experiencias pedagógicas: Acompañamiento comunidades indígenas</vt:lpstr>
      <vt:lpstr>Articulación niveles educativos Comprensión lectora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Facultad de Educación  PRIMER SEMINARIO ESTUDIANTIL</dc:title>
  <dc:creator>GLADYS</dc:creator>
  <cp:lastModifiedBy>GLADYS</cp:lastModifiedBy>
  <cp:revision>4</cp:revision>
  <dcterms:created xsi:type="dcterms:W3CDTF">2014-11-08T12:13:50Z</dcterms:created>
  <dcterms:modified xsi:type="dcterms:W3CDTF">2014-11-08T12:41:10Z</dcterms:modified>
</cp:coreProperties>
</file>