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6" r:id="rId4"/>
    <p:sldId id="260" r:id="rId5"/>
    <p:sldId id="261" r:id="rId6"/>
    <p:sldId id="259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4D493-A197-4E00-8D90-61EA55CD7E6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42276BD-FF42-4ACA-86DB-FE366A1A33E7}">
      <dgm:prSet phldrT="[Texto]"/>
      <dgm:spPr/>
      <dgm:t>
        <a:bodyPr/>
        <a:lstStyle/>
        <a:p>
          <a:r>
            <a:rPr lang="es-ES_tradnl" dirty="0" smtClean="0"/>
            <a:t>LITERAL</a:t>
          </a:r>
          <a:endParaRPr lang="es-ES" dirty="0"/>
        </a:p>
      </dgm:t>
    </dgm:pt>
    <dgm:pt modelId="{17A0E7D0-D877-4D7F-A29C-0DBCD62E94AE}" type="parTrans" cxnId="{8CF85E87-A96F-456B-8BF7-BBFDCEA2DE48}">
      <dgm:prSet/>
      <dgm:spPr/>
      <dgm:t>
        <a:bodyPr/>
        <a:lstStyle/>
        <a:p>
          <a:endParaRPr lang="es-ES"/>
        </a:p>
      </dgm:t>
    </dgm:pt>
    <dgm:pt modelId="{B03868B2-39DF-4371-8355-8C8AAFA409C3}" type="sibTrans" cxnId="{8CF85E87-A96F-456B-8BF7-BBFDCEA2DE48}">
      <dgm:prSet/>
      <dgm:spPr/>
      <dgm:t>
        <a:bodyPr/>
        <a:lstStyle/>
        <a:p>
          <a:endParaRPr lang="es-ES"/>
        </a:p>
      </dgm:t>
    </dgm:pt>
    <dgm:pt modelId="{E6DED909-8E77-485B-B896-D3092584B496}">
      <dgm:prSet phldrT="[Texto]"/>
      <dgm:spPr/>
      <dgm:t>
        <a:bodyPr/>
        <a:lstStyle/>
        <a:p>
          <a:r>
            <a:rPr lang="es-ES_tradnl" dirty="0" smtClean="0"/>
            <a:t>INFERENCIAL</a:t>
          </a:r>
          <a:endParaRPr lang="es-ES" dirty="0"/>
        </a:p>
      </dgm:t>
    </dgm:pt>
    <dgm:pt modelId="{98A88734-B07D-4029-8179-2FAB461CF34F}" type="parTrans" cxnId="{B7DECB58-B363-4FC2-8DA2-4AF69308F625}">
      <dgm:prSet/>
      <dgm:spPr/>
      <dgm:t>
        <a:bodyPr/>
        <a:lstStyle/>
        <a:p>
          <a:endParaRPr lang="es-ES"/>
        </a:p>
      </dgm:t>
    </dgm:pt>
    <dgm:pt modelId="{2B404F52-BB71-4B2E-A71A-22EC3672F76E}" type="sibTrans" cxnId="{B7DECB58-B363-4FC2-8DA2-4AF69308F625}">
      <dgm:prSet/>
      <dgm:spPr/>
      <dgm:t>
        <a:bodyPr/>
        <a:lstStyle/>
        <a:p>
          <a:endParaRPr lang="es-ES"/>
        </a:p>
      </dgm:t>
    </dgm:pt>
    <dgm:pt modelId="{C21B7F5A-D3DA-4DAB-AB16-CA92EB8D1B2D}">
      <dgm:prSet phldrT="[Texto]"/>
      <dgm:spPr/>
      <dgm:t>
        <a:bodyPr/>
        <a:lstStyle/>
        <a:p>
          <a:r>
            <a:rPr lang="es-ES_tradnl" dirty="0" smtClean="0"/>
            <a:t>CRÍTICO </a:t>
          </a:r>
          <a:endParaRPr lang="es-ES" dirty="0"/>
        </a:p>
      </dgm:t>
    </dgm:pt>
    <dgm:pt modelId="{42341A3C-7FC7-45D5-BD5F-06B9B75B1921}" type="parTrans" cxnId="{4BEB3C08-FA24-4E3F-A130-E6861205B164}">
      <dgm:prSet/>
      <dgm:spPr/>
      <dgm:t>
        <a:bodyPr/>
        <a:lstStyle/>
        <a:p>
          <a:endParaRPr lang="es-ES"/>
        </a:p>
      </dgm:t>
    </dgm:pt>
    <dgm:pt modelId="{677954D5-093A-4BA3-A86B-B4EDDB807409}" type="sibTrans" cxnId="{4BEB3C08-FA24-4E3F-A130-E6861205B164}">
      <dgm:prSet/>
      <dgm:spPr/>
      <dgm:t>
        <a:bodyPr/>
        <a:lstStyle/>
        <a:p>
          <a:endParaRPr lang="es-ES"/>
        </a:p>
      </dgm:t>
    </dgm:pt>
    <dgm:pt modelId="{AC62CE96-AD0B-4861-BBAF-E21BD3B013E5}" type="pres">
      <dgm:prSet presAssocID="{5364D493-A197-4E00-8D90-61EA55CD7E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ED0830B-B07E-4EE8-BD34-949F969156C4}" type="pres">
      <dgm:prSet presAssocID="{5364D493-A197-4E00-8D90-61EA55CD7E68}" presName="Name1" presStyleCnt="0"/>
      <dgm:spPr/>
    </dgm:pt>
    <dgm:pt modelId="{C4FA8330-632B-48F7-85FC-2E4485E8D53C}" type="pres">
      <dgm:prSet presAssocID="{5364D493-A197-4E00-8D90-61EA55CD7E68}" presName="cycle" presStyleCnt="0"/>
      <dgm:spPr/>
    </dgm:pt>
    <dgm:pt modelId="{92862AAF-F6F8-41E5-B532-4C1B076F403E}" type="pres">
      <dgm:prSet presAssocID="{5364D493-A197-4E00-8D90-61EA55CD7E68}" presName="srcNode" presStyleLbl="node1" presStyleIdx="0" presStyleCnt="3"/>
      <dgm:spPr/>
    </dgm:pt>
    <dgm:pt modelId="{BBD35CC7-BDF7-416C-B8A1-B095A86B46C1}" type="pres">
      <dgm:prSet presAssocID="{5364D493-A197-4E00-8D90-61EA55CD7E68}" presName="conn" presStyleLbl="parChTrans1D2" presStyleIdx="0" presStyleCnt="1"/>
      <dgm:spPr/>
      <dgm:t>
        <a:bodyPr/>
        <a:lstStyle/>
        <a:p>
          <a:endParaRPr lang="es-ES"/>
        </a:p>
      </dgm:t>
    </dgm:pt>
    <dgm:pt modelId="{82DDEEEC-00AA-49D4-ACBD-EBAF9044742A}" type="pres">
      <dgm:prSet presAssocID="{5364D493-A197-4E00-8D90-61EA55CD7E68}" presName="extraNode" presStyleLbl="node1" presStyleIdx="0" presStyleCnt="3"/>
      <dgm:spPr/>
    </dgm:pt>
    <dgm:pt modelId="{099D0ACA-34AB-42B2-A2A7-D088A260DE45}" type="pres">
      <dgm:prSet presAssocID="{5364D493-A197-4E00-8D90-61EA55CD7E68}" presName="dstNode" presStyleLbl="node1" presStyleIdx="0" presStyleCnt="3"/>
      <dgm:spPr/>
    </dgm:pt>
    <dgm:pt modelId="{F88AE31B-3A4D-43AA-ADAF-418DA080B76A}" type="pres">
      <dgm:prSet presAssocID="{242276BD-FF42-4ACA-86DB-FE366A1A33E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C021E-B44E-4EF5-9A5A-4D1E030E49ED}" type="pres">
      <dgm:prSet presAssocID="{242276BD-FF42-4ACA-86DB-FE366A1A33E7}" presName="accent_1" presStyleCnt="0"/>
      <dgm:spPr/>
    </dgm:pt>
    <dgm:pt modelId="{6FEA02DB-C003-4468-9BA5-0E5A0185D567}" type="pres">
      <dgm:prSet presAssocID="{242276BD-FF42-4ACA-86DB-FE366A1A33E7}" presName="accentRepeatNode" presStyleLbl="solidFgAcc1" presStyleIdx="0" presStyleCnt="3"/>
      <dgm:spPr/>
    </dgm:pt>
    <dgm:pt modelId="{029D39BB-510F-4DFC-B19F-BAFE4FBB9F2E}" type="pres">
      <dgm:prSet presAssocID="{E6DED909-8E77-485B-B896-D3092584B49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49F9F-7D2F-4730-8982-56441C833B38}" type="pres">
      <dgm:prSet presAssocID="{E6DED909-8E77-485B-B896-D3092584B496}" presName="accent_2" presStyleCnt="0"/>
      <dgm:spPr/>
    </dgm:pt>
    <dgm:pt modelId="{924DF5B2-3C9A-4CE2-A348-AD138177C01F}" type="pres">
      <dgm:prSet presAssocID="{E6DED909-8E77-485B-B896-D3092584B496}" presName="accentRepeatNode" presStyleLbl="solidFgAcc1" presStyleIdx="1" presStyleCnt="3"/>
      <dgm:spPr/>
    </dgm:pt>
    <dgm:pt modelId="{C7BD4854-7E01-4413-A1B6-7F4504F3E50D}" type="pres">
      <dgm:prSet presAssocID="{C21B7F5A-D3DA-4DAB-AB16-CA92EB8D1B2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10626-94E2-47B0-A7A0-1B91B8063514}" type="pres">
      <dgm:prSet presAssocID="{C21B7F5A-D3DA-4DAB-AB16-CA92EB8D1B2D}" presName="accent_3" presStyleCnt="0"/>
      <dgm:spPr/>
    </dgm:pt>
    <dgm:pt modelId="{CDB47083-9804-4881-A7B9-AA59FC55C1CF}" type="pres">
      <dgm:prSet presAssocID="{C21B7F5A-D3DA-4DAB-AB16-CA92EB8D1B2D}" presName="accentRepeatNode" presStyleLbl="solidFgAcc1" presStyleIdx="2" presStyleCnt="3"/>
      <dgm:spPr/>
    </dgm:pt>
  </dgm:ptLst>
  <dgm:cxnLst>
    <dgm:cxn modelId="{BC355AB8-CB68-4B4C-A2F7-97FFB9C95EB7}" type="presOf" srcId="{B03868B2-39DF-4371-8355-8C8AAFA409C3}" destId="{BBD35CC7-BDF7-416C-B8A1-B095A86B46C1}" srcOrd="0" destOrd="0" presId="urn:microsoft.com/office/officeart/2008/layout/VerticalCurvedList"/>
    <dgm:cxn modelId="{BCB13127-63A2-419E-83E1-1BCB99EFB4DE}" type="presOf" srcId="{5364D493-A197-4E00-8D90-61EA55CD7E68}" destId="{AC62CE96-AD0B-4861-BBAF-E21BD3B013E5}" srcOrd="0" destOrd="0" presId="urn:microsoft.com/office/officeart/2008/layout/VerticalCurvedList"/>
    <dgm:cxn modelId="{51DFA68B-A84E-4863-AE9A-C1D9C5C69032}" type="presOf" srcId="{242276BD-FF42-4ACA-86DB-FE366A1A33E7}" destId="{F88AE31B-3A4D-43AA-ADAF-418DA080B76A}" srcOrd="0" destOrd="0" presId="urn:microsoft.com/office/officeart/2008/layout/VerticalCurvedList"/>
    <dgm:cxn modelId="{B7DECB58-B363-4FC2-8DA2-4AF69308F625}" srcId="{5364D493-A197-4E00-8D90-61EA55CD7E68}" destId="{E6DED909-8E77-485B-B896-D3092584B496}" srcOrd="1" destOrd="0" parTransId="{98A88734-B07D-4029-8179-2FAB461CF34F}" sibTransId="{2B404F52-BB71-4B2E-A71A-22EC3672F76E}"/>
    <dgm:cxn modelId="{A31C92F8-CB13-4F7F-AA31-82E46BA35CE9}" type="presOf" srcId="{E6DED909-8E77-485B-B896-D3092584B496}" destId="{029D39BB-510F-4DFC-B19F-BAFE4FBB9F2E}" srcOrd="0" destOrd="0" presId="urn:microsoft.com/office/officeart/2008/layout/VerticalCurvedList"/>
    <dgm:cxn modelId="{4BEB3C08-FA24-4E3F-A130-E6861205B164}" srcId="{5364D493-A197-4E00-8D90-61EA55CD7E68}" destId="{C21B7F5A-D3DA-4DAB-AB16-CA92EB8D1B2D}" srcOrd="2" destOrd="0" parTransId="{42341A3C-7FC7-45D5-BD5F-06B9B75B1921}" sibTransId="{677954D5-093A-4BA3-A86B-B4EDDB807409}"/>
    <dgm:cxn modelId="{8CF85E87-A96F-456B-8BF7-BBFDCEA2DE48}" srcId="{5364D493-A197-4E00-8D90-61EA55CD7E68}" destId="{242276BD-FF42-4ACA-86DB-FE366A1A33E7}" srcOrd="0" destOrd="0" parTransId="{17A0E7D0-D877-4D7F-A29C-0DBCD62E94AE}" sibTransId="{B03868B2-39DF-4371-8355-8C8AAFA409C3}"/>
    <dgm:cxn modelId="{D88BE19B-9882-4F0C-BD97-2ECCB8F359BA}" type="presOf" srcId="{C21B7F5A-D3DA-4DAB-AB16-CA92EB8D1B2D}" destId="{C7BD4854-7E01-4413-A1B6-7F4504F3E50D}" srcOrd="0" destOrd="0" presId="urn:microsoft.com/office/officeart/2008/layout/VerticalCurvedList"/>
    <dgm:cxn modelId="{B07B1728-D8F1-4016-9D2E-DD4AF6083F94}" type="presParOf" srcId="{AC62CE96-AD0B-4861-BBAF-E21BD3B013E5}" destId="{7ED0830B-B07E-4EE8-BD34-949F969156C4}" srcOrd="0" destOrd="0" presId="urn:microsoft.com/office/officeart/2008/layout/VerticalCurvedList"/>
    <dgm:cxn modelId="{9558ADFC-A78B-4D06-9FEB-EA18ACEE48E4}" type="presParOf" srcId="{7ED0830B-B07E-4EE8-BD34-949F969156C4}" destId="{C4FA8330-632B-48F7-85FC-2E4485E8D53C}" srcOrd="0" destOrd="0" presId="urn:microsoft.com/office/officeart/2008/layout/VerticalCurvedList"/>
    <dgm:cxn modelId="{A6719380-015B-448C-97E2-F131AEF21529}" type="presParOf" srcId="{C4FA8330-632B-48F7-85FC-2E4485E8D53C}" destId="{92862AAF-F6F8-41E5-B532-4C1B076F403E}" srcOrd="0" destOrd="0" presId="urn:microsoft.com/office/officeart/2008/layout/VerticalCurvedList"/>
    <dgm:cxn modelId="{8FC0371E-6BB7-42D5-89C7-D42B50154283}" type="presParOf" srcId="{C4FA8330-632B-48F7-85FC-2E4485E8D53C}" destId="{BBD35CC7-BDF7-416C-B8A1-B095A86B46C1}" srcOrd="1" destOrd="0" presId="urn:microsoft.com/office/officeart/2008/layout/VerticalCurvedList"/>
    <dgm:cxn modelId="{E60A8759-49CE-4A98-88E2-72C88971DDFD}" type="presParOf" srcId="{C4FA8330-632B-48F7-85FC-2E4485E8D53C}" destId="{82DDEEEC-00AA-49D4-ACBD-EBAF9044742A}" srcOrd="2" destOrd="0" presId="urn:microsoft.com/office/officeart/2008/layout/VerticalCurvedList"/>
    <dgm:cxn modelId="{076505CD-7BE9-462D-A201-8221B34E3B6A}" type="presParOf" srcId="{C4FA8330-632B-48F7-85FC-2E4485E8D53C}" destId="{099D0ACA-34AB-42B2-A2A7-D088A260DE45}" srcOrd="3" destOrd="0" presId="urn:microsoft.com/office/officeart/2008/layout/VerticalCurvedList"/>
    <dgm:cxn modelId="{956C658D-D395-487D-A591-C7A8CD5CC21D}" type="presParOf" srcId="{7ED0830B-B07E-4EE8-BD34-949F969156C4}" destId="{F88AE31B-3A4D-43AA-ADAF-418DA080B76A}" srcOrd="1" destOrd="0" presId="urn:microsoft.com/office/officeart/2008/layout/VerticalCurvedList"/>
    <dgm:cxn modelId="{7BCE84CC-2C62-4E7B-A233-62EED6ECCAB5}" type="presParOf" srcId="{7ED0830B-B07E-4EE8-BD34-949F969156C4}" destId="{915C021E-B44E-4EF5-9A5A-4D1E030E49ED}" srcOrd="2" destOrd="0" presId="urn:microsoft.com/office/officeart/2008/layout/VerticalCurvedList"/>
    <dgm:cxn modelId="{A7FA0CA6-9C51-467B-9F53-3A32987507D0}" type="presParOf" srcId="{915C021E-B44E-4EF5-9A5A-4D1E030E49ED}" destId="{6FEA02DB-C003-4468-9BA5-0E5A0185D567}" srcOrd="0" destOrd="0" presId="urn:microsoft.com/office/officeart/2008/layout/VerticalCurvedList"/>
    <dgm:cxn modelId="{C9E0123F-505B-4F08-B175-CB1C11A52A7F}" type="presParOf" srcId="{7ED0830B-B07E-4EE8-BD34-949F969156C4}" destId="{029D39BB-510F-4DFC-B19F-BAFE4FBB9F2E}" srcOrd="3" destOrd="0" presId="urn:microsoft.com/office/officeart/2008/layout/VerticalCurvedList"/>
    <dgm:cxn modelId="{6B98ACC0-7DB2-4EBB-99F7-E1CB0AA448CD}" type="presParOf" srcId="{7ED0830B-B07E-4EE8-BD34-949F969156C4}" destId="{26F49F9F-7D2F-4730-8982-56441C833B38}" srcOrd="4" destOrd="0" presId="urn:microsoft.com/office/officeart/2008/layout/VerticalCurvedList"/>
    <dgm:cxn modelId="{A2EE4698-FD75-40B5-9F92-760B000BEE5E}" type="presParOf" srcId="{26F49F9F-7D2F-4730-8982-56441C833B38}" destId="{924DF5B2-3C9A-4CE2-A348-AD138177C01F}" srcOrd="0" destOrd="0" presId="urn:microsoft.com/office/officeart/2008/layout/VerticalCurvedList"/>
    <dgm:cxn modelId="{F52D58B6-90B8-4184-A0FC-43EE367D316C}" type="presParOf" srcId="{7ED0830B-B07E-4EE8-BD34-949F969156C4}" destId="{C7BD4854-7E01-4413-A1B6-7F4504F3E50D}" srcOrd="5" destOrd="0" presId="urn:microsoft.com/office/officeart/2008/layout/VerticalCurvedList"/>
    <dgm:cxn modelId="{4A448FA2-A887-4178-AC65-B56813FE7227}" type="presParOf" srcId="{7ED0830B-B07E-4EE8-BD34-949F969156C4}" destId="{6FF10626-94E2-47B0-A7A0-1B91B8063514}" srcOrd="6" destOrd="0" presId="urn:microsoft.com/office/officeart/2008/layout/VerticalCurvedList"/>
    <dgm:cxn modelId="{98802F21-CB76-4C40-98D1-FC7DD7440874}" type="presParOf" srcId="{6FF10626-94E2-47B0-A7A0-1B91B8063514}" destId="{CDB47083-9804-4881-A7B9-AA59FC55C1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35CC7-BDF7-416C-B8A1-B095A86B46C1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AE31B-3A4D-43AA-ADAF-418DA080B76A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700" kern="1200" dirty="0" smtClean="0"/>
            <a:t>LITERAL</a:t>
          </a:r>
          <a:endParaRPr lang="es-ES" sz="4700" kern="1200" dirty="0"/>
        </a:p>
      </dsp:txBody>
      <dsp:txXfrm>
        <a:off x="628203" y="452596"/>
        <a:ext cx="7538938" cy="905192"/>
      </dsp:txXfrm>
    </dsp:sp>
    <dsp:sp modelId="{6FEA02DB-C003-4468-9BA5-0E5A0185D567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39BB-510F-4DFC-B19F-BAFE4FBB9F2E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700" kern="1200" dirty="0" smtClean="0"/>
            <a:t>INFERENCIAL</a:t>
          </a:r>
          <a:endParaRPr lang="es-ES" sz="4700" kern="1200" dirty="0"/>
        </a:p>
      </dsp:txBody>
      <dsp:txXfrm>
        <a:off x="957241" y="1810385"/>
        <a:ext cx="7209900" cy="905192"/>
      </dsp:txXfrm>
    </dsp:sp>
    <dsp:sp modelId="{924DF5B2-3C9A-4CE2-A348-AD138177C01F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D4854-7E01-4413-A1B6-7F4504F3E50D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700" kern="1200" dirty="0" smtClean="0"/>
            <a:t>CRÍTICO </a:t>
          </a:r>
          <a:endParaRPr lang="es-ES" sz="4700" kern="1200" dirty="0"/>
        </a:p>
      </dsp:txBody>
      <dsp:txXfrm>
        <a:off x="628203" y="3168174"/>
        <a:ext cx="7538938" cy="905192"/>
      </dsp:txXfrm>
    </dsp:sp>
    <dsp:sp modelId="{CDB47083-9804-4881-A7B9-AA59FC55C1CF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8:53:14.3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3278 15408,'0'0,"0"-27,31 27,-31 0,32 0,-1 0,1 0,30-27,33 27,-1 0,1 0,-33 0,1 0,-31 0,30 0,-31 0,1 0,30 0,-30 0,-1 0,33 0,-34 0,2 0,31 0,-31 0,-2 0,2 0,-32 0,31 0,1 0,-1 0,0 0,1 0,-32 0,63 0,-63 0,31 0,-31 27,32-27,-32 0,30 0,2 0,-32 0,32 0,-32 0,31 0,1 27,-32-27,30 0,2 0,0 0,31 0,31 0,-31 0,-1 0,1 0,-1 0,33 0,-1 0,-31 0,-1 0,2 0,-1 0,30 0,-29 0,-2 0,1 0,-31 0,30 0,-31 0,1 0,31 27,-63-27,62 0,-62 0,32 0,-32 0,32 26,-32-26,31 0,0 0,-31 0,31 0,-31 0,32 0,0 0,-1 0,-31 0,62 27,-30-27,0 0,-1 0,0 0,0 0,33 27,-33-27,0 0,32 0,-32 0,1 0,30 0,-62 0,63 0,-63 0,32 0,-2 0,2 0,31 0,-63 0,32 27,0-27,-2 0,2 0,-32 0,31 27,1-27,30 0,-30 0,31 0,-31 0,61 0,-29 0,-2 0,1 0,-1 0,1 0,0 0,-1 0,2 0,-33 0,31 0,-30 0,0 0,-1 0,0 0,32 0,-63 0,32 0,-1 0,1 0,-2 0,-30 0,32 0,0 0,-1 0,-31 0,32 0,-2 0,-30 0,32 0,-32 0,32 0,-1 0,1 0,30 0,-62 0,32 0,31 0,-63 0,62 0,-30 0,-1 0,31 0,-30 0,-1 0,33 0,-2 0,-31 0,1 0,0 0,-32 0,30 0,2 0,-1 0,-31 0,64 0,-64 0,30 0,2 0,-1 0,33 0,-33 0,31 0,-30 0,31 0,-32 0,0 0,33 0,-33 0,0 0,32 0,-31 0,-32 0,62 0,-62 0,63 0,-63 0,31 0,32 26,0-26,-32 0,31 0,2 0,-1 0,-1 0,1 0,-1 0,2 0,-33 0,1 0,-32 0,30 0,-30 0,0 27,32-27,0 27,-32-27,31 0,1 0,30 27,1-27,31 27,-31-27,31 0,-31 0,-31 0,30 0,-31 0,1 0,0 0,-1 26,0-26,0 0,-31 0,32 0,-32 0,32 0,-32 0,31 0,0 0,-31 27,0-27,0 0,0 0,-31 0,31 0,-31 0,31 27,0-27,-32 0,0 0,1 27,0-27,0 27,-64-1,64-26,0 0,-32 27,63-27,-32 0,1 27,0-27,31 0,-32 0,1 0,31 27,-32-27,32 0,0 27,0-27,0 0,-30 26,30 1,0-27,0 27,-32-27,32 0,0 28,0-1,-32-27,32 0,0 25,0-25,0 28,0-28,-31 27,31 0,0-27,0 27,0-27,0 26,0 1,0-27,0 27,0-27,0 0,0 27,0-27,0 27,0-1,0-26,0 27,0-27,0 27,0 0,-32-27,2 27,30 0,-32-1,32-26,0 0,0 27,-32-27,32 0,-31 0,31 27,-32-27,32 0,-32 27,32 0,-30-27,30 0,0 0,0 0,0-27,0 27,0-27,0 27,0-27,0 27,0-27,0 1,30 26,-30-27,0 27,0-27,0 0,0 27,0-27,0 27,0 0,0-27,0 27,32-26,-32-1,0 27,0 0,-32 0,32 0,-62 0,62 0,-31 0,-63 0,62 0,-31 0,1 0,-33 0,33 0,-1 0,31 0,-30 0,30 0,1 0,-1 0,1 0,0 0,31 0,-31 0,31 0,-32 0,0 0,32 0,-31 0,31 0,-31 0,0 0,-1 0,0 0,1 0,-31 0,62 0,-32 0,-31 0,32 0,0 0,-33 0,1 0,33 0,-2 0,-31 0,31 0,2 0,-2 0,0 27,1-27,-1 0,2 0,-2 0,0 0,32 0,-31 0,31 0,-32 0,2 0,30 0,-32 0,32 0,-31 0,-1 0,0-27,2 27,-2 0,-31 0,63 0,-32 0,-30 0,31 0,-1 0,-62 0,63 0,-1-27,-30 27,30 0,1 0,-33-27,33 27,0 0,-32 0,31 0,-30 0,31 0,-33 0,33 0,0 0,-32 0,32 0,-1 0,-30 0,30 0,1 0,-31 0,30-27,0 27,-31 0,33 0,-2 0,0 0,-31 0,63-26,-30 26,-2 0,32 0,-32 0,32 0,-31 0,-1 0,2 0,-2 0,0 0,-31 0,31 0,2 0,-33 0,-1 0,34 0,-33 0,0-27,1 27,30 0,-31-27,32 27,0 0,-1 0,-31 0,1 0,-2-27,2 27,-33 0,33 0,-1 0,31 0,-30 0,31 0,-1 0,0 0,-30 0,31 0,-1 0,0 0,1 0,-1-28,2 28,-33 0,-1 0,34 0,-2 0,-31 0,63 0,-32 0,32 0,-30 0,-2 0,1 0,-1 0,0 0,-30 0,31 0,-1 0,0 0,2 0,-2 0,-31 0,31 0,2 0,-33 0,31 0,0 0,-30 0,31 0,-1 0,-30 0,30-25,-31 25,32 0,-32 0,32 0,-1 0,-31-27,33 27,-2 0,0 0,1 0,-31 0,-2 0,33 0,-1 0,-30-28,30 28,1 0,-31 0,62 0,-32 0,32 0,-32 0,1 0,31 0,-32 0,32 0,-62 0,30 0,1 0,-31 0,30 0,0 0,1 0,-31 0,30 0,0 0,-31 0,63 0,-62 28,31-28,-1 0,0 0,32 0,-31 0,0 0,31 0,-31 0,31 0,-64 0,64 0,-31 0,31 0,-31 0,31 0,-31 0,-1 27,32-27,-32 0,32 0,-31 0,0 0,31 0,-31 0,31 0,-32 25,32-25,-63 0,63 0,-31 0,0 0,-1 0,-31 0,32 0,0 0,-33 0,64 0,-31 0,0 0,31 0,-31 0,31 0,-32 0,32 0,-31 0,-1 0,32 0,-31 0,31 0,-31 0,31 0,-32 0,1 0,31 0,-32 0,32 28,-30-28,-2 0,32 0,-32 0,32 0,-63 0,31 0,32 0,-30 0,-2 0,1 0,31 0,-32 0,0 0,32 0,-30 0,30 0,0 0,0 0,-32-28,32 28,-31 0,31-25,0 25,0-27,-32 27,32 0,0 0,-32-28,32 28,-30 0,30-27,0 0,0 27,0 0,30 0,-30 0,0 0,32 0,-32 0,32 0,-32-26,31 26,-31 0,32 0,-32 0,30-27,2 0,31 27,-31 0,-2 0,2-27,0 27,-1 0,-31 0,32 0,-32 0,32-27,-2 27,-30 0,63-26,-63 26,32 0,-1 0,32 0,0-27,-32 27,0 0,32-27,-31 27,-1 0,31 0,2 0,-33-27,0 27,32 0,-31 0,-1 0,31 0,-30 0,0-27,-32 27,31 0,-31 0,31 0,0 0,1 0,31 0,-32 0,0 0,33 0,-33 0,0 0,32 0,-32 0,1 0,30 0,-30 0,-1 0,33 0,-2 0,-31 0,1 0,-32 0,32 0,-32 0,30 0,-30 0,32 0,-1 0,-31 0,32 0,-32 0,32 0,-2 0,-30 0,32 0,-32 0,31 0,-31 27,32-27,0 0,-32 0,30 27,-30-27,32 0,-1 0,-31 0,32 0,-32 27,62-27,-62 0,32 0,-32 0,31 27,-31-27,32 0,0 0,-32 0,0 26,30-26,-30 27,32-27,-1 0,-31 0,32 27,-32-27,31 0,-31 0,63 0,-32 0,1 27,-1-27,1 0,-2 27,-30-27,32 0,0 0,-32 0,31 0,-31 0,32 0,-2 0,-30 0,32 0,-32 0,32 26,-32-26,63 0,-63 0,30 0,2 0,0 0,-1 0,-31 0,62 0,-62 0,32 0,-32 0,32 0,-1 0,1 0,-32 0,30 0,2 27,0-27,-1 0,1 0,-32 0,30 0,-30 0,32 0,0 0,-32 0,31 0,-31 0,62 0,-62 0,32 0,-32 0,32 0,-1 0,-31 0,32 0,-32 0,30 27,-30-27,63 0,-63 0,32 0,0 0,-1 0,-31 0,31 0,0 0,1 0,-32 0,32 0,-32 0,31 0,0 0,-31 0,31 0,-31 0,32 0,-32 0,32 0,-1 0,-31 0,31 0,-31 0,31 0,1 0,-32 0,32 0,-32 0,31 0,-31 0,31 0,0 28,1-28,-32 0,32 0,-1 0,0 0,-31 0,63 27,-63-27,32 0,-32 0,31 0,0 0,0 0,1 0,0 0,30 0,-31 0,1 0,31 0,-33 0,2 0,31 0,-31 0,-2 0,2 0,-32 0,63 0,-31 0,0 0,-2 0,33 0,-31 0,30 0,33 0,-63 0,-2 0,33 0,-31 0,30 0,-30 0,31 0,-31 0,-2 0,2 0,-32 0,63 0,-63 0,31 0,-31 0,62 0,-30 0,0 0,30 0,-31 0,1 0,31 0,-32 0,0 25,33-25,-33 0,1 0,-2 0,-30 0,64 0,-64 0,31 0,-31 0,32 0,-2 0,2 0,0 0,-1 0,1 0,-2 0,2 0,31 28,-31-28,-2 0,2 0,0 0,31 0,-33 0,2 0,31 27,-31-27,-2 0,33 0,-31 27,0-27,-2 0,-30 0,63 0,-31 0,0 0,30 0,-62 0,31 0,-31 0,32 0,-32 0,32 0,-1 0,-31 0,31 0,-31 0,63 0,-63 0,32 0,30 0,-31 0,1 0,31 0,-1 27,2-27,-2 0,32 26,-62-26,-32 0,62 0,-62 0,63 0,-63 0,32 0,-2 0,2 0,-32 0,32 0,-32 0,31 0,-31 0,32 0,-2 0,34 0,-33 0,1 0,30 0,-30 0,-32 0,31 0,1 0,-2 0,2 0,0 0,-1 0,1 0,0 0,-32 0,30 0,2 0,-32 0,31 0,-31-26,32 26,-32 0,32 0,-2 0,-30 0,32-27,-32 27,0-27,31 27,-31 0,32 0,-32-27,0 27,31 0,-31-28,0 3,31 25,-31 0,0-27,32 27,-1 0,-31-28,0 28,0-27,32 27,-32-27,0 27,0 0,0 0,0 0,-32 0,1-26,-1 26,1 0,-32-27,-30 0,29 0,1 27,1 0,-1 0,-63 0,63 0,31 0,-30 0,-1 0,1 0,30 0,1 0,-33 0,64 0,-30 0,-2 0,1 0,-1 0,1-27,0 27,31 0,-32 0,1 0,31 0,-32 0,32 0,-31 0,31 0,-31 0,0 0,31 0,-32-26,-31 26,32 0,0 0,-33 0,33 0,0 0,-32 0,31 0,1 0,31 0,-31 0,31 0,-31 0,31 0,-32 0,0 0,32 0,-31 0,31 0,-32 0,2-27,30 27,-32 0,32 0,-32 0,32 0,-31 0,-1 0,32 0,-30 0,30 0,-32 0,0 0,1-27,-1 27,2 0,-34-27,33 0,-31 27,-1 0,31 0,0 0,-61 0,61 0,0 0,-30 0,-1 0,31 0,2 0,-2 0,1-26,-33 26,34 0,-2 0,1 0,-1 0,0-27,-30 27,62 0,-31 0,-33 0,64 0,-31 0,0 0,0 0,-1 0,0 0,1 0,0 0,0 0,-1 0,1 0,-1 0,2 0,-2 0,0 0,1 0,-31 0,30 0,0 0,1 0,-63 0,62 0,1 0,-1 27,2-27,-2 26,32-26,-32 0,1 0,31 0,-32 27,2-27,-2 0,0 0,32 0,-63 27,63-27,-62 0,62 27,-32-27,-31 0,63 0,-62 27,62-27,-63 26,63-26,-32 0,1 0,0 0,31 0,-31 0,-1 0,0 0,1 0,31 0,-31 0,0 0,-1 0,-31 0,32 0,-32 0,0 0,32 0,0 0,-33 0,64 0,-31 0,31 0,-31 0,31 0,-31 0,-1 0,32 0,-32 0,1 0,0 0,31 0,-31 0,31 0,-32 0,0 0,1 0,31 0,-31 0,0 0,31 0,-32 0,32 0,-63-26,63 26,-32 0,2 0,-2-27,32 27,-31 0,-1 0,0 0,32-27,-30 27,-2-27,1 27,-33 0,34 0,-2 0,-31 0,63 0,-32 0,32 0,-30 0,30 0,-32 0,1 0,-1 0,0 0,2-27,-33 27,31 0,0 0,-30 0,62 0,-63 0,63 0,-32 0,32 0,-30-26,30 26,-32 0,1 0,31 0,-32 0,32 0,-62 0,62 0,-32 0,32 0,-31 0,-1 0,32 0,-31 0,31 0,-32 0,32-27,-31 27,0 0,31 0,-32 0,32 0,-31 0,-1 0,32 0,-30 0,30 0,0 0,62 0,32 0,0 0,31 0,2 0,-2 0,32 0,-31 0,-33 0,2 27,62-1,-31 1,30 0,-61-27,-1 27,0-27,-31 0,0 0,31 0,-62 0,-1 0,0 0,-31 0,31 0,-31 0,0 27,32-27,0 0,-32 0,31 0,-31 0,31 0,0 0,-31 0,32 0,0 0,-1 0,-31 0,31 0,-31 0,31 0,-31 0,32 0,0-27,-32 27,31 0,-31-27,0 0,0 27,31 0,0 0,1 0,-1 0,31 0,2 0,-33 0,1 0,30 0,-30 0,-1 0,1 0,30 0,-30 0,-1 0,33 0,-64 0,30 0,-30 0,32 0,-1 0,-31 0,32 0,-32 0,32 0,-2 0,-30 0,32 0,-32 0,31 0,-31 0,32 0,0 0,-2 0,2 0,-1 0,-31 0,64 0,-34 0,2 0,-1 0,1 0,-1 0,-31 0,31 0,0 0,1 0,0 0,-1 0,31 0,-30 0,0 0,30 0,1 27,0-27,-1 27,33-27,-1 0,1 0,62 27,-63-27,-1 26,-61-26,31 0,-31 27,-2-27,33 0,-63 0,32 27,-32-27,32 0,-2 27,-30-27,32 0,-32 0,31 0,-31 0,32 27,0-27,-32 0,0 0,0 26,30-26,-30 0,32 27,-1 0,-31-27,32 0,-32 0,32 28,-32-28,31 0,0 0,-31 27,31-27,-31 0,32 0,0 25,-32-25,0 0,31 0,-31 28,0-28,0 0,31 0,-31 27,0-27,31 0,-31 27,32-27,-32 27,0-27,32 0,-32 26,0-26,0 0,31 0,0 27,-31 0,31-27,-31 0,0 27,32-27,-32 27,32-27,-1 26,-31 1,31-27,-31 27,31-27,1 0,-32 27,0-27,0 27,31-27,-31 0,32 0,-32 27,31-27,0 0,-31 0,32 0,-32 0,31 26,1-26,-32 0,30 0,-30 0,32 0,-32 0,32 0,-1 0,-31 0,32 0,-32 0,30 0,-30 0,32 0,0 0,-32 0,31 0,-31 0,32 0,-2 0,-30 0,32 0,-32 27,0-27,0 0,-32 0,2 0,30 0,-32 0,32 0,-31 0,-1 0,0 0,-61 0,29 0,-29 0,30 0,0 0,-31 27,0-27,31 0,1 0,30 0,-31 0,32 0,31 0,-31 0,-1 0,32 0,-32 0,32 0,-31 0,0 0,31 0,-31 0,31 0,-32 0,0 0,-31 27,63-27,-30 0,-34 0,64 0,-31 0,31 0,-32 0,2 0,30 0,-32 0,32 0,-32 0,32 0,-31 0,-1 0,2 0,-2 0,0 0,32 0,-63 0,63 0,-30 0,-2 0,1 0,31 0,-32 0,32 0,-62 0,62 0,-32 0,-31 0,63 0,-32 0,32 0,-30 0,-2 0,1 0,-1 0,0 0,2 0,30 0,-63 0,63 0,-64 0,64 0,-30 0,-2 0,1 0,31 0,-32 0,32 0,-32 0,32 0,-62 0,62 0,-31 0,31 0,-32 0,0 0,32-27,-31 27,31 0,-31 0,31 0,-31 0,-1 0,32 0,-32 0,1 0,0 0,31 0,-31 0,-1 0,1 0,31 0,-32 0,2 0,-2 0,32 0,-32 0,1 0,-1 0,2 0,-2 0,0 0,1 0,-1 0,32 0,-30 0,-2 0,0 0,32 0,-31 0,31 0,-62 0,62 0,-32 0,0 0,1 0,-1-27,32 27,-30 0,-2 0,32 0,-32 0,32 0,-31 0,-1 0,0 0,32 0,-30 0,30 0,-32 0,1 0,31 0,-32 0,32 0,-32 0,2 0,30 0,-32 0,32 0,-31 0,31 0,-32 0,1 0,31 0,-31 0,31 0,-31 0,-1 0,32 0,-32 0,32 0,-31 0,31 0,-31 0,0 0,31 0,-32 0,32-27,-32 1,32 26,-31 0,0 0,31 0,-31 0,31 0,-64 0,64 0,-62-27,62 27,-31 0,-1 0,32 0,-32 0,1 0,0 0,31 0,-31 0,-1 0,32 0,-32 0,32 0,-31 0,0 0,31 0,-31 0,31 0,-32 0,32 0,-32 0,1 0,31 0,-31 0,31 0,-31 0,-1 0,32-27,-32 27,32 0,-31 0,31-27,-32 27,2 0,30 0,-32 0,32 0,-31 0,-1 0,32 0,-32 0,32 0,-30 0,30 0,-63 0,63 0,-32 0,32 0,-32 0,2 0,30 0,-32 0,32-27,-31 27,-1 0,32 0,-32 0,32 0,-30 0,30 0,-32 0,1 0,31 0,-32 0,32 0,-32 0,2 0,30 0,-32 0,32 0,-31 0,31 0,-32-27,0 27,32 0,0 0,-30 0,30 0,-32-26,1 26,31 0,0-27,-32 27,32 0,-32 0,32 0,0 0,-30 0,-2-27,32 27,-31 0,31 0,-32 0,0 0,2 0,30-27,-32 27,1 0,31 0,-32-27,32 27,-31 0,31 0,-32 0,1 0,31 0,-31 0,31-26,-32 26,1 0,-1 0,32 0,-30 0,30 0,-32 0,0 0,32 0,-31 0,31 0,-32 0,2 0,30 0,-32 0,32 0,-32 0,32-27,-31 27,-1 0,32 0,-30 0,-2 0,0 0,1 0,31 0,-62 0,62 0,-32 0,0 0,1 0,31 0,-32 0,32 0,-30 0,-2 0,32 0,-32 0,32 0,-63 0,33 0,-2 0,0 0,32 0,-31 0,-1 0,32 0,-30 0,30 0,-32 0,32 0,-32 0,1 0,31 0,-32 0,1 0,0 0,0 0,31 0,-32 0,0 0,-30 0,31 27,-1-27,0 0,32 0,-62 0,62 0,-31 26,-1-26,0 0,1 0,0 0,31 27,-31-27,31 0,-32 0,32 0,-32 0,1 27,0-27,0 27,-1-27,0 0,1 0,-31 27,62-27,-32 0,0 0,1 26,31-26,-31 0,0 0,31 0,-32 0,32 0,-31 0,-1 27,1-27,0 0,-1 0,32 0,-31 0,31 0,-62 0,62 0,-32 27,0-27,1 0,31 0,-32 0,32 0,-32 0,2 0,30 0,-32 0,32 0,-63 0,63 0,-32 0,32 27,-30-27,30 0,-32 0,1 27,31-27,-32 0,32 0,-32 0,2 0,30 0,0 0,0 0,30 0,-30 0,32 0,-32 0,32 0,-1 0,1 0,30 0,-30 0,-1 0,63 0,-62 0,-1 0,33 0,-34 0,2 0,-1 0,32 0,-32 0,1 0,31 0,-32 0,0 0,0 0,1 0,0 0,-1 0,0 0,-31 0,31 0,1 0,0 0,-32 0,31 0,-31 0,31 0,-31 0,31 0,1 0,-32 0,32 0,-32 0,31 0,0 0,-31 0,31 0,-31 0,32 0,-32 0,32 0,-1 0,-31 0,31 0,-31 0,31 0,1 0,0 0,-32 0,31 0,0 0,0 0,33 0,-64 0,62 0,-62 0,31 0,1 0,-1 27,1-27,0 0,-2 0,33 0,-31 0,0 0,30 0,-31 0,1 0,0 0,-32 0,30 0,2 0,-32 0,31 0,-31 0,32 0,0 0,-32 0,30 0,-30 0,32 0,-32 0,31 0,1 0,-32 0,32 0,-32 0,30 0,2 0,-32 0,31 0,-31 0,32 0,-32 0,32 0,-2 0,-30 0,32 0,-1 0,1 0,30 0,-30 26,-1-26,32 0,-32 0,32 0,0 0,-1 27,2-27,-1 0,-33 0,34 0,-33 0,1 0,30 0,-30 0,-1 0,1 0,-32 0,30 0,2 0,0 0,-32 0,31 0,1 0,-32 0,30 0,-30 0,32 0,0 0,-1 0,1 0,-2 0,-30 0,32 0,0 0,-1 27,-31-27,32 0,-32 0,30 0,-30 0,64 0,-64 0,31 0,-31 0,32 0,-2 0,-30 0,32 0,-32 0,31 0,1 0,0 0,-32 0,62 0,-62 0,31 0,33 0,-64 0,62 0,-31 0,-31 0,32 0,0 0,-1 0,-31 0,31 0,0 0,-31 0,32 0,-32 0,32 0,-32 0,0 0,0 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8:19.3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4614 13643,'0'0,"0"0,-25 0,25 0,-25 0,25 0,-24 0,24 0,-25 0,0 0,0 0,0 0,1 0,-26 0,0 0,1 0,-26 0,26 0,-26 0,26 0,24 0,0 0,25 0,-25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8:53:14.3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3278 15408,'0'0,"0"-27,31 27,-31 0,32 0,-1 0,1 0,30-27,33 27,-1 0,1 0,-33 0,1 0,-31 0,30 0,-31 0,1 0,30 0,-30 0,-1 0,33 0,-34 0,2 0,31 0,-31 0,-2 0,2 0,-32 0,31 0,1 0,-1 0,0 0,1 0,-32 0,63 0,-63 0,31 0,-31 27,32-27,-32 0,30 0,2 0,-32 0,32 0,-32 0,31 0,1 27,-32-27,30 0,2 0,0 0,31 0,31 0,-31 0,-1 0,1 0,-1 0,33 0,-1 0,-31 0,-1 0,2 0,-1 0,30 0,-29 0,-2 0,1 0,-31 0,30 0,-31 0,1 0,31 27,-63-27,62 0,-62 0,32 0,-32 0,32 26,-32-26,31 0,0 0,-31 0,31 0,-31 0,32 0,0 0,-1 0,-31 0,62 27,-30-27,0 0,-1 0,0 0,0 0,33 27,-33-27,0 0,32 0,-32 0,1 0,30 0,-62 0,63 0,-63 0,32 0,-2 0,2 0,31 0,-63 0,32 27,0-27,-2 0,2 0,-32 0,31 27,1-27,30 0,-30 0,31 0,-31 0,61 0,-29 0,-2 0,1 0,-1 0,1 0,0 0,-1 0,2 0,-33 0,31 0,-30 0,0 0,-1 0,0 0,32 0,-63 0,32 0,-1 0,1 0,-2 0,-30 0,32 0,0 0,-1 0,-31 0,32 0,-2 0,-30 0,32 0,-32 0,32 0,-1 0,1 0,30 0,-62 0,32 0,31 0,-63 0,62 0,-30 0,-1 0,31 0,-30 0,-1 0,33 0,-2 0,-31 0,1 0,0 0,-32 0,30 0,2 0,-1 0,-31 0,64 0,-64 0,30 0,2 0,-1 0,33 0,-33 0,31 0,-30 0,31 0,-32 0,0 0,33 0,-33 0,0 0,32 0,-31 0,-32 0,62 0,-62 0,63 0,-63 0,31 0,32 26,0-26,-32 0,31 0,2 0,-1 0,-1 0,1 0,-1 0,2 0,-33 0,1 0,-32 0,30 0,-30 0,0 27,32-27,0 27,-32-27,31 0,1 0,30 27,1-27,31 27,-31-27,31 0,-31 0,-31 0,30 0,-31 0,1 0,0 0,-1 26,0-26,0 0,-31 0,32 0,-32 0,32 0,-32 0,31 0,0 0,-31 27,0-27,0 0,0 0,-31 0,31 0,-31 0,31 27,0-27,-32 0,0 0,1 27,0-27,0 27,-64-1,64-26,0 0,-32 27,63-27,-32 0,1 27,0-27,31 0,-32 0,1 0,31 27,-32-27,32 0,0 27,0-27,0 0,-30 26,30 1,0-27,0 27,-32-27,32 0,0 28,0-1,-32-27,32 0,0 25,0-25,0 28,0-28,-31 27,31 0,0-27,0 27,0-27,0 26,0 1,0-27,0 27,0-27,0 0,0 27,0-27,0 27,0-1,0-26,0 27,0-27,0 27,0 0,-32-27,2 27,30 0,-32-1,32-26,0 0,0 27,-32-27,32 0,-31 0,31 27,-32-27,32 0,-32 27,32 0,-30-27,30 0,0 0,0 0,0-27,0 27,0-27,0 27,0-27,0 27,0-27,0 1,30 26,-30-27,0 27,0-27,0 0,0 27,0-27,0 27,0 0,0-27,0 27,32-26,-32-1,0 27,0 0,-32 0,32 0,-62 0,62 0,-31 0,-63 0,62 0,-31 0,1 0,-33 0,33 0,-1 0,31 0,-30 0,30 0,1 0,-1 0,1 0,0 0,31 0,-31 0,31 0,-32 0,0 0,32 0,-31 0,31 0,-31 0,0 0,-1 0,0 0,1 0,-31 0,62 0,-32 0,-31 0,32 0,0 0,-33 0,1 0,33 0,-2 0,-31 0,31 0,2 0,-2 0,0 27,1-27,-1 0,2 0,-2 0,0 0,32 0,-31 0,31 0,-32 0,2 0,30 0,-32 0,32 0,-31 0,-1 0,0-27,2 27,-2 0,-31 0,63 0,-32 0,-30 0,31 0,-1 0,-62 0,63 0,-1-27,-30 27,30 0,1 0,-33-27,33 27,0 0,-32 0,31 0,-30 0,31 0,-33 0,33 0,0 0,-32 0,32 0,-1 0,-30 0,30 0,1 0,-31 0,30-27,0 27,-31 0,33 0,-2 0,0 0,-31 0,63-26,-30 26,-2 0,32 0,-32 0,32 0,-31 0,-1 0,2 0,-2 0,0 0,-31 0,31 0,2 0,-33 0,-1 0,34 0,-33 0,0-27,1 27,30 0,-31-27,32 27,0 0,-1 0,-31 0,1 0,-2-27,2 27,-33 0,33 0,-1 0,31 0,-30 0,31 0,-1 0,0 0,-30 0,31 0,-1 0,0 0,1 0,-1-28,2 28,-33 0,-1 0,34 0,-2 0,-31 0,63 0,-32 0,32 0,-30 0,-2 0,1 0,-1 0,0 0,-30 0,31 0,-1 0,0 0,2 0,-2 0,-31 0,31 0,2 0,-33 0,31 0,0 0,-30 0,31 0,-1 0,-30 0,30-25,-31 25,32 0,-32 0,32 0,-1 0,-31-27,33 27,-2 0,0 0,1 0,-31 0,-2 0,33 0,-1 0,-30-28,30 28,1 0,-31 0,62 0,-32 0,32 0,-32 0,1 0,31 0,-32 0,32 0,-62 0,30 0,1 0,-31 0,30 0,0 0,1 0,-31 0,30 0,0 0,-31 0,63 0,-62 28,31-28,-1 0,0 0,32 0,-31 0,0 0,31 0,-31 0,31 0,-64 0,64 0,-31 0,31 0,-31 0,31 0,-31 0,-1 27,32-27,-32 0,32 0,-31 0,0 0,31 0,-31 0,31 0,-32 25,32-25,-63 0,63 0,-31 0,0 0,-1 0,-31 0,32 0,0 0,-33 0,64 0,-31 0,0 0,31 0,-31 0,31 0,-32 0,32 0,-31 0,-1 0,32 0,-31 0,31 0,-31 0,31 0,-32 0,1 0,31 0,-32 0,32 28,-30-28,-2 0,32 0,-32 0,32 0,-63 0,31 0,32 0,-30 0,-2 0,1 0,31 0,-32 0,0 0,32 0,-30 0,30 0,0 0,0 0,-32-28,32 28,-31 0,31-25,0 25,0-27,-32 27,32 0,0 0,-32-28,32 28,-30 0,30-27,0 0,0 27,0 0,30 0,-30 0,0 0,32 0,-32 0,32 0,-32-26,31 26,-31 0,32 0,-32 0,30-27,2 0,31 27,-31 0,-2 0,2-27,0 27,-1 0,-31 0,32 0,-32 0,32-27,-2 27,-30 0,63-26,-63 26,32 0,-1 0,32 0,0-27,-32 27,0 0,32-27,-31 27,-1 0,31 0,2 0,-33-27,0 27,32 0,-31 0,-1 0,31 0,-30 0,0-27,-32 27,31 0,-31 0,31 0,0 0,1 0,31 0,-32 0,0 0,33 0,-33 0,0 0,32 0,-32 0,1 0,30 0,-30 0,-1 0,33 0,-2 0,-31 0,1 0,-32 0,32 0,-32 0,30 0,-30 0,32 0,-1 0,-31 0,32 0,-32 0,32 0,-2 0,-30 0,32 0,-32 0,31 0,-31 27,32-27,0 0,-32 0,30 27,-30-27,32 0,-1 0,-31 0,32 0,-32 27,62-27,-62 0,32 0,-32 0,31 27,-31-27,32 0,0 0,-32 0,0 26,30-26,-30 27,32-27,-1 0,-31 0,32 27,-32-27,31 0,-31 0,63 0,-32 0,1 27,-1-27,1 0,-2 27,-30-27,32 0,0 0,-32 0,31 0,-31 0,32 0,-2 0,-30 0,32 0,-32 0,32 26,-32-26,63 0,-63 0,30 0,2 0,0 0,-1 0,-31 0,62 0,-62 0,32 0,-32 0,32 0,-1 0,1 0,-32 0,30 0,2 27,0-27,-1 0,1 0,-32 0,30 0,-30 0,32 0,0 0,-32 0,31 0,-31 0,62 0,-62 0,32 0,-32 0,32 0,-1 0,-31 0,32 0,-32 0,30 27,-30-27,63 0,-63 0,32 0,0 0,-1 0,-31 0,31 0,0 0,1 0,-32 0,32 0,-32 0,31 0,0 0,-31 0,31 0,-31 0,32 0,-32 0,32 0,-1 0,-31 0,31 0,-31 0,31 0,1 0,-32 0,32 0,-32 0,31 0,-31 0,31 0,0 28,1-28,-32 0,32 0,-1 0,0 0,-31 0,63 27,-63-27,32 0,-32 0,31 0,0 0,0 0,1 0,0 0,30 0,-31 0,1 0,31 0,-33 0,2 0,31 0,-31 0,-2 0,2 0,-32 0,63 0,-31 0,0 0,-2 0,33 0,-31 0,30 0,33 0,-63 0,-2 0,33 0,-31 0,30 0,-30 0,31 0,-31 0,-2 0,2 0,-32 0,63 0,-63 0,31 0,-31 0,62 0,-30 0,0 0,30 0,-31 0,1 0,31 0,-32 0,0 25,33-25,-33 0,1 0,-2 0,-30 0,64 0,-64 0,31 0,-31 0,32 0,-2 0,2 0,0 0,-1 0,1 0,-2 0,2 0,31 28,-31-28,-2 0,2 0,0 0,31 0,-33 0,2 0,31 27,-31-27,-2 0,33 0,-31 27,0-27,-2 0,-30 0,63 0,-31 0,0 0,30 0,-62 0,31 0,-31 0,32 0,-32 0,32 0,-1 0,-31 0,31 0,-31 0,63 0,-63 0,32 0,30 0,-31 0,1 0,31 0,-1 27,2-27,-2 0,32 26,-62-26,-32 0,62 0,-62 0,63 0,-63 0,32 0,-2 0,2 0,-32 0,32 0,-32 0,31 0,-31 0,32 0,-2 0,34 0,-33 0,1 0,30 0,-30 0,-32 0,31 0,1 0,-2 0,2 0,0 0,-1 0,1 0,0 0,-32 0,30 0,2 0,-32 0,31 0,-31-26,32 26,-32 0,32 0,-2 0,-30 0,32-27,-32 27,0-27,31 27,-31 0,32 0,-32-27,0 27,31 0,-31-28,0 3,31 25,-31 0,0-27,32 27,-1 0,-31-28,0 28,0-27,32 27,-32-27,0 27,0 0,0 0,0 0,-32 0,1-26,-1 26,1 0,-32-27,-30 0,29 0,1 27,1 0,-1 0,-63 0,63 0,31 0,-30 0,-1 0,1 0,30 0,1 0,-33 0,64 0,-30 0,-2 0,1 0,-1 0,1-27,0 27,31 0,-32 0,1 0,31 0,-32 0,32 0,-31 0,31 0,-31 0,0 0,31 0,-32-26,-31 26,32 0,0 0,-33 0,33 0,0 0,-32 0,31 0,1 0,31 0,-31 0,31 0,-31 0,31 0,-32 0,0 0,32 0,-31 0,31 0,-32 0,2-27,30 27,-32 0,32 0,-32 0,32 0,-31 0,-1 0,32 0,-30 0,30 0,-32 0,0 0,1-27,-1 27,2 0,-34-27,33 0,-31 27,-1 0,31 0,0 0,-61 0,61 0,0 0,-30 0,-1 0,31 0,2 0,-2 0,1-26,-33 26,34 0,-2 0,1 0,-1 0,0-27,-30 27,62 0,-31 0,-33 0,64 0,-31 0,0 0,0 0,-1 0,0 0,1 0,0 0,0 0,-1 0,1 0,-1 0,2 0,-2 0,0 0,1 0,-31 0,30 0,0 0,1 0,-63 0,62 0,1 0,-1 27,2-27,-2 26,32-26,-32 0,1 0,31 0,-32 27,2-27,-2 0,0 0,32 0,-63 27,63-27,-62 0,62 27,-32-27,-31 0,63 0,-62 27,62-27,-63 26,63-26,-32 0,1 0,0 0,31 0,-31 0,-1 0,0 0,1 0,31 0,-31 0,0 0,-1 0,-31 0,32 0,-32 0,0 0,32 0,0 0,-33 0,64 0,-31 0,31 0,-31 0,31 0,-31 0,-1 0,32 0,-32 0,1 0,0 0,31 0,-31 0,31 0,-32 0,0 0,1 0,31 0,-31 0,0 0,31 0,-32 0,32 0,-63-26,63 26,-32 0,2 0,-2-27,32 27,-31 0,-1 0,0 0,32-27,-30 27,-2-27,1 27,-33 0,34 0,-2 0,-31 0,63 0,-32 0,32 0,-30 0,30 0,-32 0,1 0,-1 0,0 0,2-27,-33 27,31 0,0 0,-30 0,62 0,-63 0,63 0,-32 0,32 0,-30-26,30 26,-32 0,1 0,31 0,-32 0,32 0,-62 0,62 0,-32 0,32 0,-31 0,-1 0,32 0,-31 0,31 0,-32 0,32-27,-31 27,0 0,31 0,-32 0,32 0,-31 0,-1 0,32 0,-30 0,30 0,0 0,62 0,32 0,0 0,31 0,2 0,-2 0,32 0,-31 0,-33 0,2 27,62-1,-31 1,30 0,-61-27,-1 27,0-27,-31 0,0 0,31 0,-62 0,-1 0,0 0,-31 0,31 0,-31 0,0 27,32-27,0 0,-32 0,31 0,-31 0,31 0,0 0,-31 0,32 0,0 0,-1 0,-31 0,31 0,-31 0,31 0,-31 0,32 0,0-27,-32 27,31 0,-31-27,0 0,0 27,31 0,0 0,1 0,-1 0,31 0,2 0,-33 0,1 0,30 0,-30 0,-1 0,1 0,30 0,-30 0,-1 0,33 0,-64 0,30 0,-30 0,32 0,-1 0,-31 0,32 0,-32 0,32 0,-2 0,-30 0,32 0,-32 0,31 0,-31 0,32 0,0 0,-2 0,2 0,-1 0,-31 0,64 0,-34 0,2 0,-1 0,1 0,-1 0,-31 0,31 0,0 0,1 0,0 0,-1 0,31 0,-30 0,0 0,30 0,1 27,0-27,-1 27,33-27,-1 0,1 0,62 27,-63-27,-1 26,-61-26,31 0,-31 27,-2-27,33 0,-63 0,32 27,-32-27,32 0,-2 27,-30-27,32 0,-32 0,31 0,-31 0,32 27,0-27,-32 0,0 0,0 26,30-26,-30 0,32 27,-1 0,-31-27,32 0,-32 0,32 28,-32-28,31 0,0 0,-31 27,31-27,-31 0,32 0,0 25,-32-25,0 0,31 0,-31 28,0-28,0 0,31 0,-31 27,0-27,31 0,-31 27,32-27,-32 27,0-27,32 0,-32 26,0-26,0 0,31 0,0 27,-31 0,31-27,-31 0,0 27,32-27,-32 27,32-27,-1 26,-31 1,31-27,-31 27,31-27,1 0,-32 27,0-27,0 27,31-27,-31 0,32 0,-32 27,31-27,0 0,-31 0,32 0,-32 0,31 26,1-26,-32 0,30 0,-30 0,32 0,-32 0,32 0,-1 0,-31 0,32 0,-32 0,30 0,-30 0,32 0,0 0,-32 0,31 0,-31 0,32 0,-2 0,-30 0,32 0,-32 27,0-27,0 0,-32 0,2 0,30 0,-32 0,32 0,-31 0,-1 0,0 0,-61 0,29 0,-29 0,30 0,0 0,-31 27,0-27,31 0,1 0,30 0,-31 0,32 0,31 0,-31 0,-1 0,32 0,-32 0,32 0,-31 0,0 0,31 0,-31 0,31 0,-32 0,0 0,-31 27,63-27,-30 0,-34 0,64 0,-31 0,31 0,-32 0,2 0,30 0,-32 0,32 0,-32 0,32 0,-31 0,-1 0,2 0,-2 0,0 0,32 0,-63 0,63 0,-30 0,-2 0,1 0,31 0,-32 0,32 0,-62 0,62 0,-32 0,-31 0,63 0,-32 0,32 0,-30 0,-2 0,1 0,-1 0,0 0,2 0,30 0,-63 0,63 0,-64 0,64 0,-30 0,-2 0,1 0,31 0,-32 0,32 0,-32 0,32 0,-62 0,62 0,-31 0,31 0,-32 0,0 0,32-27,-31 27,31 0,-31 0,31 0,-31 0,-1 0,32 0,-32 0,1 0,0 0,31 0,-31 0,-1 0,1 0,31 0,-32 0,2 0,-2 0,32 0,-32 0,1 0,-1 0,2 0,-2 0,0 0,1 0,-1 0,32 0,-30 0,-2 0,0 0,32 0,-31 0,31 0,-62 0,62 0,-32 0,0 0,1 0,-1-27,32 27,-30 0,-2 0,32 0,-32 0,32 0,-31 0,-1 0,0 0,32 0,-30 0,30 0,-32 0,1 0,31 0,-32 0,32 0,-32 0,2 0,30 0,-32 0,32 0,-31 0,31 0,-32 0,1 0,31 0,-31 0,31 0,-31 0,-1 0,32 0,-32 0,32 0,-31 0,31 0,-31 0,0 0,31 0,-32 0,32-27,-32 1,32 26,-31 0,0 0,31 0,-31 0,31 0,-64 0,64 0,-62-27,62 27,-31 0,-1 0,32 0,-32 0,1 0,0 0,31 0,-31 0,-1 0,32 0,-32 0,32 0,-31 0,0 0,31 0,-31 0,31 0,-32 0,32 0,-32 0,1 0,31 0,-31 0,31 0,-31 0,-1 0,32-27,-32 27,32 0,-31 0,31-27,-32 27,2 0,30 0,-32 0,32 0,-31 0,-1 0,32 0,-32 0,32 0,-30 0,30 0,-63 0,63 0,-32 0,32 0,-32 0,2 0,30 0,-32 0,32-27,-31 27,-1 0,32 0,-32 0,32 0,-30 0,30 0,-32 0,1 0,31 0,-32 0,32 0,-32 0,2 0,30 0,-32 0,32 0,-31 0,31 0,-32-27,0 27,32 0,0 0,-30 0,30 0,-32-26,1 26,31 0,0-27,-32 27,32 0,-32 0,32 0,0 0,-30 0,-2-27,32 27,-31 0,31 0,-32 0,0 0,2 0,30-27,-32 27,1 0,31 0,-32-27,32 27,-31 0,31 0,-32 0,1 0,31 0,-31 0,31-26,-32 26,1 0,-1 0,32 0,-30 0,30 0,-32 0,0 0,32 0,-31 0,31 0,-32 0,2 0,30 0,-32 0,32 0,-32 0,32-27,-31 27,-1 0,32 0,-30 0,-2 0,0 0,1 0,31 0,-62 0,62 0,-32 0,0 0,1 0,31 0,-32 0,32 0,-30 0,-2 0,32 0,-32 0,32 0,-63 0,33 0,-2 0,0 0,32 0,-31 0,-1 0,32 0,-30 0,30 0,-32 0,32 0,-32 0,1 0,31 0,-32 0,1 0,0 0,0 0,31 0,-32 0,0 0,-30 0,31 27,-1-27,0 0,32 0,-62 0,62 0,-31 26,-1-26,0 0,1 0,0 0,31 27,-31-27,31 0,-32 0,32 0,-32 0,1 27,0-27,0 27,-1-27,0 0,1 0,-31 27,62-27,-32 0,0 0,1 26,31-26,-31 0,0 0,31 0,-32 0,32 0,-31 0,-1 27,1-27,0 0,-1 0,32 0,-31 0,31 0,-62 0,62 0,-32 27,0-27,1 0,31 0,-32 0,32 0,-32 0,2 0,30 0,-32 0,32 0,-63 0,63 0,-32 0,32 27,-30-27,30 0,-32 0,1 27,31-27,-32 0,32 0,-32 0,2 0,30 0,0 0,0 0,30 0,-30 0,32 0,-32 0,32 0,-1 0,1 0,30 0,-30 0,-1 0,63 0,-62 0,-1 0,33 0,-34 0,2 0,-1 0,32 0,-32 0,1 0,31 0,-32 0,0 0,0 0,1 0,0 0,-1 0,0 0,-31 0,31 0,1 0,0 0,-32 0,31 0,-31 0,31 0,-31 0,31 0,1 0,-32 0,32 0,-32 0,31 0,0 0,-31 0,31 0,-31 0,32 0,-32 0,32 0,-1 0,-31 0,31 0,-31 0,31 0,1 0,0 0,-32 0,31 0,0 0,0 0,33 0,-64 0,62 0,-62 0,31 0,1 0,-1 27,1-27,0 0,-2 0,33 0,-31 0,0 0,30 0,-31 0,1 0,0 0,-32 0,30 0,2 0,-32 0,31 0,-31 0,32 0,0 0,-32 0,30 0,-30 0,32 0,-32 0,31 0,1 0,-32 0,32 0,-32 0,30 0,2 0,-32 0,31 0,-31 0,32 0,-32 0,32 0,-2 0,-30 0,32 0,-1 0,1 0,30 0,-30 26,-1-26,32 0,-32 0,32 0,0 0,-1 27,2-27,-1 0,-33 0,34 0,-33 0,1 0,30 0,-30 0,-1 0,1 0,-32 0,30 0,2 0,0 0,-32 0,31 0,1 0,-32 0,30 0,-30 0,32 0,0 0,-1 0,1 0,-2 0,-30 0,32 0,0 0,-1 27,-31-27,32 0,-32 0,30 0,-30 0,64 0,-64 0,31 0,-31 0,32 0,-2 0,-30 0,32 0,-32 0,31 0,1 0,0 0,-32 0,62 0,-62 0,31 0,33 0,-64 0,62 0,-31 0,-31 0,32 0,0 0,-1 0,-31 0,31 0,0 0,-31 0,32 0,-32 0,32 0,-32 0,0 0,0 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8:53:27.5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11460 15329,'0'0,"0"0,0 0,-25 0,1 0,-26 0,25 0,-25 0,1 0,-50 25,24-25,1 0,-25 0,24 25,1-25,-1 0,1 0,24 0,-24 0,49 0,0 0,1 0,-26 0,50 0,-25 0,0 0,0 0,25 0,-49 0,24 0,25 0,-50 0,26 0,-1 0,0 0,0 0,0 0,1 0,-1 0,-25 0,50 0,-25 0,-24 0,24 0,0 0,-24 25,24-25,0 0,0 0,0 0,-24 0,49 0,-25 25,0-25,0 0,1 0,24 0,-50 0,50 0,-25 0,-24 0,24 0,0 0,0 0,0 0,0 0,25 0,-49 0,24 0,0 0,-24 0,24 0,0 0,0 0,-24 0,24 0,0 0,-25 0,26 0,-1 0,0 0,25 0,-25 0,0 0,1 0,-1 0,0 0,0 0,0 0,-24 0,24 0,-25 0,26 0,-26 0,25 0,0 0,-24 0,49 0,-25 0,0 0,0 0,-24-25,24 25,0 0,-25 0,26 0,-1 0,-25 0,25 0,1-25,-26 25,25 0,-24-25,-1 25,25 0,0 0,-24 0,49 0,-25 0,-25 0,26-25,-1 25,-25 0,25 0,1 0,24 0,-25 0,25 0,-25 0,0 0,0 0,1 0,-1 0,-25 0,25 0,1 0,-1 0,25 0,-25 0,0 0,25 0,-25-25,25 25,-25 0,25 0,-24 0,-1 0,25 0,-25 0,-25 0,26 0,-1 0,-25 0,50 0,-49 0,24 0,0 0,-25 0,50 0,-24 0,-26 0,50-24,-25 24,0 0,1 0,-1 0,25 0,-50 0,50 0,-49 0,49 0,-25 0,-25 0,25 0,1-25,24 25,-25 0,25 0,-25 0,25 0,-25 0,0 0,1 0,24 0,-25 0,0 0,25 0,-25 0,25 0,-25 0,0 0,25 0,-24 0,-1 0,25 0,-50 0,50 0,-25 0,25 0,-24 0,-1 0,25 0,-25 0,25 0,-25 0,0 0,25 0,-24 0,24 0,-25 0,25 0,-25 0,0 0,-24 0,49 0,-25 0,25 0,-25 0,0 0,25 0,-25 0,25 0,-24 0,24 0,-25 0,0 0,25 0,-25 0,25 0,-25 0,1 0,24 0,-25 0,25 0,-25 0,25 0,-25 0,0 0,1 25,-1-25,0 0,25 0,-25 0,0 0,1 0,24 24,-25-24,0 0,25 0,-25 0,25 0,-25 0,25 0,-24 0,-1 0,25 25,-25-25,25 0,-25 25,0-25,25 0,-25 0,25 0,-24 0,24 0,-25 0,0 0,25 0,-25 0,25 0,-25 0,1 0,-1 0,25 0,-25 0,0 0,25 0,-25 0,25 0,-24 0,24 0,-25 0,0 0,0 0,0 0,1 0,-26 0,25 0,-24 0,-1 0,25 0,0 0,1 0,24 0,-25 0,0 0,25 0,-25 0,0 0,1 0,-1 0,25 0,-25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8:53:30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11460 15974,'0'0,"0"0,-25 0,25 0,-24 0,24 0,-25 0,0 0,0 0,0 0,-24 0,-1 0,-24 0,24 0,-24 0,-1 0,1 0,-1 0,1 0,0 0,24 0,-24 0,24 0,0 0,1 0,-1 0,25 0,0 0,1 0,-1 0,0 0,25 0,-25 0,25 0,-25 0,1 0,24 0,-25 0,0 0,0 0,25 0,-25 0,25 0,-24 0,24 0,-25 0,0 0,-25 0,50 0,-24 0,-1 0,0 0,0 0,25 0,-25 0,1 0,24 0,-25 0,25 0,-25 0,25 0,-25 0,0 0,1 0,24 0,-25 0,0 0,0 0,25 0,-49 0,49 0,-25 0,25 0,-25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8:53:36.1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11435 15726,'25'0,"0"25,-25-25,-25 0,25 0,-25 0,25 0,-24 25,24-25,-25 0,0 0,25 0,-25 0,25 0,-50 0,26 0,-1 0,-25 0,25 0,1 0,-1 0,25 0,-50 0,25 0,25 0,-49 0,24 25,0-25,-24 0,24 0,0 0,0 0,0 0,25 0,-24 0,24 0,-25 0,25 0,-25 0,0 0,0 0,1 0,-1 0,0 0,0 0,0 0,25 0,-24 0,-1 0,25 0,-25 0,25 0,-25 0,25 0,-25 0,1 0,24 0,-25 0,25 0,-25 0,0 0,25 0,-25 0,25 0,-25 0,25 0,-24 0,-1 0,25 0,-25 0,25 0,-25 0,0 0,25 0,-24 0,24 0,-25 0,25 0,0-25,0 25,0 0,0 0,25-25,-25 25,0-25,24 25,1 0,-25 0,25-25,0 25,0 0,24-24,1 24,0 0,-1-25,26 0,-51 25,1 0,25 0,-25 0,-1 0,1 0,0 0,0 0,49 0,-24 0,-25 0,-1 0,26 0,-25 0,0 0,24 0,-24 0,25 0,-1 0,1 25,-25-25,-1 0,-24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7:46.1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620 11137,'0'0,"25"25,0-25,0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7:55.7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1836 11212,'-25'0,"0"0,25 0,-25-25,25 0,0 25,-24-25,24 25,-25 0,0-25,25 25,-25 0,25 0,-25 0,1 0,24 0,-50 0,-24 0,24 0,-24 0,-75 0,-50 0,26 0,-1 0,50-24,74 24,50 0,-24 0,24 0,-25 0,0 0,25 0,-25 0,25 0,-25 0,1 24,24-24,0 25,0-25,-25 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8:00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8111 11162,'0'0,"50"0,-50 0,25 0,-25 0,25 0,-25 0,25 0,-25 0,24 0,1 0,0 0,25 0,-26 0,1 0,0 0,25 0,-1 0,1 25,-25-25,-1 0,51 0,-26 25,1-25,-25 0,0 0,-1 0,1 0,-25 0,25 0,-25 0,25 0,0 25,-1-1,-24-24,25 0,0 0,-25 0,0 0,0 0,-25 0,25 0,-25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8:10.0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3324 13097,'25'0,"0"0,0 0,-25 0,49 0,-49 0,25 0,49 0,-49-25,25 0,-1 25,26 0,-26 0,-24 0,0 0,25 0,-26 0,1 0,-25 0,25 0,-25 0,25 0,0 0,-25 0,25 0,-25 0,24 0,-24 0,25 0,0 0,-25 0,25 0,-25 0,49 0,-49 0,25 0,0 0,0 0,-25 0,25 0,-25 0,24 0,-24 0,25 0,0 0,-25 0,25 0,-25 0,25 0,-1 0,-24 0,25 0,-25 0,25 0,-25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8:17.3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2258 13692,'0'0,"24"0,51 0,-1 0,25 0,1 0,24 0,24 0,-73 0,-1 0,-24 0,0 0,-26 0,1 0,25 0,-25 0,-1 0,26 0,24 0,-49 0,0 0,25 25,-1-25,1 25,-25-25,24 25,-49-25,25 0,0 0,-25 0,25 0,-25 0,24 0,1 0,-25 0,25 0,-25 0,25 24,-25-24,25 0,-1 0,-24 0,25 0,-25 0,25 0,0 0,-25 0,25 0,-25 0,25 0,-1 25,1-25,0 0,0 0,0 0,-25 0,24 0,1 0,-25 0,25 0,0 0,0 0,-1 0,-24 0,25 0,0 0,-25 0,25 0,-25 0,25 0,-25 0,24 0,1 0,-25 0,25 0,-25 0,25 0,0 0,-25 0,24 0,-24 0,0 0,25 0,-25 0,25 0,-25 0,25 0,-25-25,25 25,-25-24,0 24,0-25,0 25,0-25,0 0,0 25,0 0,0-25,0 25,0-24,0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8:53:27.5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11460 15329,'0'0,"0"0,0 0,-25 0,1 0,-26 0,25 0,-25 0,1 0,-50 25,24-25,1 0,-25 0,24 25,1-25,-1 0,1 0,24 0,-24 0,49 0,0 0,1 0,-26 0,50 0,-25 0,0 0,0 0,25 0,-49 0,24 0,25 0,-50 0,26 0,-1 0,0 0,0 0,0 0,1 0,-1 0,-25 0,50 0,-25 0,-24 0,24 0,0 0,-24 25,24-25,0 0,0 0,0 0,-24 0,49 0,-25 25,0-25,0 0,1 0,24 0,-50 0,50 0,-25 0,-24 0,24 0,0 0,0 0,0 0,0 0,25 0,-49 0,24 0,0 0,-24 0,24 0,0 0,0 0,-24 0,24 0,0 0,-25 0,26 0,-1 0,0 0,25 0,-25 0,0 0,1 0,-1 0,0 0,0 0,0 0,-24 0,24 0,-25 0,26 0,-26 0,25 0,0 0,-24 0,49 0,-25 0,0 0,0 0,-24-25,24 25,0 0,-25 0,26 0,-1 0,-25 0,25 0,1-25,-26 25,25 0,-24-25,-1 25,25 0,0 0,-24 0,49 0,-25 0,-25 0,26-25,-1 25,-25 0,25 0,1 0,24 0,-25 0,25 0,-25 0,0 0,0 0,1 0,-1 0,-25 0,25 0,1 0,-1 0,25 0,-25 0,0 0,25 0,-25-25,25 25,-25 0,25 0,-24 0,-1 0,25 0,-25 0,-25 0,26 0,-1 0,-25 0,50 0,-49 0,24 0,0 0,-25 0,50 0,-24 0,-26 0,50-24,-25 24,0 0,1 0,-1 0,25 0,-50 0,50 0,-49 0,49 0,-25 0,-25 0,25 0,1-25,24 25,-25 0,25 0,-25 0,25 0,-25 0,0 0,1 0,24 0,-25 0,0 0,25 0,-25 0,25 0,-25 0,0 0,25 0,-24 0,-1 0,25 0,-50 0,50 0,-25 0,25 0,-24 0,-1 0,25 0,-25 0,25 0,-25 0,0 0,25 0,-24 0,24 0,-25 0,25 0,-25 0,0 0,-24 0,49 0,-25 0,25 0,-25 0,0 0,25 0,-25 0,25 0,-24 0,24 0,-25 0,0 0,25 0,-25 0,25 0,-25 0,1 0,24 0,-25 0,25 0,-25 0,25 0,-25 0,0 0,1 25,-1-25,0 0,25 0,-25 0,0 0,1 0,24 24,-25-24,0 0,25 0,-25 0,25 0,-25 0,25 0,-24 0,-1 0,25 25,-25-25,25 0,-25 25,0-25,25 0,-25 0,25 0,-24 0,24 0,-25 0,0 0,25 0,-25 0,25 0,-25 0,1 0,-1 0,25 0,-25 0,0 0,25 0,-25 0,25 0,-24 0,24 0,-25 0,0 0,0 0,0 0,1 0,-26 0,25 0,-24 0,-1 0,25 0,0 0,1 0,24 0,-25 0,0 0,25 0,-25 0,0 0,1 0,-1 0,25 0,-25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8:19.3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4614 13643,'0'0,"0"0,-25 0,25 0,-25 0,25 0,-24 0,24 0,-25 0,0 0,0 0,0 0,1 0,-26 0,0 0,1 0,-26 0,26 0,-26 0,26 0,24 0,0 0,25 0,-25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20:18:16.1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18951 1811,'0'0,"0"0,0 0,25 0,-25 0,25 0,0 0,-25 0,24 0,-24 0,25 0,0 0,0 0,-25 0,49 0,-24 0,0 0,25 0,-26 0,1 0,0 0,0 0,0 0,-1 0,-24 0,25 0,0 0,-25 0,25 0,-25 0,25 0,-1 0,-24 0,25 0,-25 0,25 0,-25 0,25 0,0 0,-25 0,24 0,-24 0,25 0,0 0,-25 0,25 0,24 0,-24 0,0 0,-25 0,25 0,-25 0,25 0,-25 0,25 0,-1 0,-24 0,25 0,-25 0,25 0,0 0,-25 0,25 0,-25-25,0 25,24 0,-24 0,25 0,0 0,-25 0,25 0,-25 0,25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20:18:30.0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18926 5705,'25'0,"-25"0,25 0,-25 0,25 0,0 0,-25 0,0 0,24 0,-24 25,50-25,-50 0,25 0,-25 0,49 0,-24 25,0-25,25 24,-50-24,24 0,26 25,0-25,-26 0,51 25,-50-25,-1 0,26 25,-25-25,0 0,24 0,-49 0,25 0,0 25,0-25,-25 25,49-25,-24 0,0 0,25 0,-26 0,1 0,0 24,0-24,0 0,24 0,-24 25,0-25,24 0,-49 0,50 0,-25 0,0 0,-1 0,51 25,-26-25,1 25,0 0,24-25,0 0,1 0,-26 0,51 0,-26 0,-49 0,49 0,-24 0,0 0,-1 0,26 24,-26-24,26 25,-26-25,1 0,-1 0,26 0,-1 0,25 25,-24-25,-1 25,1 0,-26-1,1-24,0 25,-1-25,26 0,-1 0,0 0,1 0,-26 0,-24 0,0 0,25 0,-50 0,24 0,-24 0,25 0,-25 0,50 0,-25 0,-1 0,1-25,0 25,25 0,-26-24,26 24,0-25,-1 0,-24 25,0 0,-25 0,25-25,-25 25,25 0,-1-25,-24 1,0 24,0 0,0 0,-24 0,24 0,-25 0,25 0,-25 0,0 0,0-25,-49 0,49 25,0 0,25 0,-25-25,25 25,-24-25,24 25,0-24,0-1,0 25,0 0,0-25,0 25,0-25,24 0,1 25,0-25,-25 25,25 0,-25-24,25-1,0 25,-25-25,24 25,1-25,0 25,0-25,-25 1,25 24,-25-25,24 25,-24 0,-24 0,-1 0,25 0,-25 0,0 0,0 0,25 0,-24 0,-1 0,0 0,25 0,-25 0,0 0,0 0,25 0,-24 0,24 0,-25 0,0 0,-25 0,50 0,-24 0,-26 25,-24-25,24 0,25 0,-24 0,-1 0,0 0,1 0,-1 0,-24 0,24 0,25 0,-24 0,-1 0,-24 24,49-24,0 0,-49 0,49 0,-25 25,1-25,-1 0,0 0,26 0,-26 0,0 0,1 0,24 0,0 0,-24 0,24 0,0 0,-25 0,26 0,-1 0,25 0,-50 0,25 0,-49 0,24 0,1 0,-26 0,1 0,24 0,1 0,-1 0,0 0,1-25,-1 25,-24 0,24 0,25 0,1 0,-51 0,26 0,24 0,0 0,-25 0,26 0,-26 0,-24-24,24 24,25 0,0 0,-24 0,49 0,-25 0,0 0,0 0,0 0,1 0,-1 0,0 0,0 0,-24 0,24 0,0 0,0 0,-24 0,49 0,-25 0,0 0,0 0,25 0,-49 0,49 0,-25 0,25 0,-25 0,25 0,-50 0,50 0,-24 0,24 0,-25 0,0 0,25 0,-25 0,25 0,-25 0,1 0,24 0,0-25,0 25,0 0,24 0,-24 0,25 0,-25 0,25 0,0 0,-25 0,25 0,-25 0,24 0,1 0,0 0,25 0,-1 0,26 0,-1 0,0 0,1 0,-1 25,1-25,24 0,-25 0,-24 0,0 0,-1 0,1 24,24-24,1 0,-26 0,26 0,-1 0,0 0,26 0,-1 0,-25 0,-24 0,49 0,0 0,-49 0,24-24,-49 24,25-25,-1 25,-24 0,25 0,-1 0,1 0,-25 0,0 0,-1 0,-24 0,25 0,0 0,-25 0,25 0,-25 0,25 0,-25 0,24 0,1 0,-25 0,25 0,-25 0,25 0,0 0,24 25,-24-25,0 24,0-24,0 0,24 25,-49 0,25-25,-25 0,25 0,-25 0,49 25,-24 0,0-25,0 0,0 0,-25 24,24-24,-24 0,25 0,0 0,-25 0,25 25,0-25,-1 0,1 0,0 25,0-25,-25 25,25-25,-25 0,0 25,24-25,1 0,25 0,-25 0,-1 0,26 0,-50 0,25 0,0 0,-25 25,0-25,-25 0,0 0,0 0,-24 24,-26 1,1-25,-50 25,49-25,1 25,24-25,-24 25,0-1,-1-24,1 0,24 0,25 0,0 0,25 25,0 0,0-25,-24-25,24 25,-25-25,0 25,-49-24,24-1,0 0,1 0,-1 0,25 1,-24 24,49-25,-25 25,25 0,-25 0,25 0,-25 0,1 0,24 0,-25 0,25 0,-25 0,0 0,25 0,-25 0,25 0,-49 0,24 25,0-25,-24 0,49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20:18:33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16892 6201,'25'0,"0"0,-25 25,25-25,0 0,-1 25,-24-25,25 0,25 0,-25 0,-1 0,1 0,0 0,0 0,0 25,-1-25,-24 0,25 0,-25 0,25 0,0 0,-25 0,25 0,-25 0,24 0,1 0,-25 0,25 0,-25 0,25 0,-25 0,49 0,-49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20:25:50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20167 1761,'0'-25,"0"25,0 0,0 0,-25-24,0 24,25-25,-25 25,25-25,-25 25,25 0,-24 0,-1-25,0 25,25 0,-25-25,0 25,25 0,-24-25,24 25,-25 0,0 0,25-24,-25 24,25 0,-25 0,25 0,-25 0,1-25,24 25,-25 0,25-25,-25 25,0 0,25 0,-25 0,25 0,-24 0,24 0,-25 0,0 0,25 0,-25 0,25-25,-25 25,1 0,-26 0,50 0,-25-25,0 25,1 0,-1 0,25 0,-25 0,0 0,25 0,-25 0,25 0,-49 0,49 0,-25 0,-25 0,26 0,-1 0,25 0,-25 0,25 0,-50 0,50 0,-24 0,24 0,-25 25,0-25,25 0,0 25,-25-25,25 25,-25-25,1 0,24 25,0-25,0 24,0-24,0 25,0-25,0 25,-25-25,25 0,0 25,0-25,0 25,0 0,0-25,0 24,0-24,0 25,0-25,0 25,0 0,0-25,0 25,25-25,-1 24,-24-24,0 0,0 25,25-25,-25 0,0 0,25 25,0-25,-25 0,25 0,-25 0,24 25,-24-25,25 0,0 25,-25-25,25 24,0-24,-1 25,26 0,-50-25,25 0,-25 0,25 0,-1 0,1 0,0 0,0 0,-25 0,25 0,-1 0,26 0,-50 0,25-25,0 25,-1 0,-24 0,25 0,-25-25,25 25,0 0,-25 0,25 0,-25 0,24 0,-24-24,25 24,0 0,-25-25,25 25,-25 0,25 0,-1 0,-24-25,25 25,0 0,0 0,0 0,-25 0,25 0,-1-25,-24 25,25 0,-25 0,25-25,-25 25,25 0,0 0,-1-24,1 24,25-25,-50 0</inkml:trace>
  <inkml:trace contextRef="#ctx0" brushRef="#br0" timeOffset="52447.9998">1538 11212,'0'0,"0"-25,0 25,0-25,0 0,0 25,-25-25,25 1,0-1,-24 25,24-25,0 25,-25 0,0-25,25 0,-25 25,25-24,0 24,-25 0,25-25,-24 0,-26-25,50 50,-25-24,25 24,-25 0,25 0,-24-25,-1 25,-25-25,50 25,-25 0,1 0,-1 0,-50 0,51 0,24 0,-25 0,0 0,0 0,0 0,1 0,24 0,-25 0,0 0,25 0,-25 0,25 0,-25 0,25 0,-49 25,49-25,-25 0,25 0,-50 0,50 0,-49 25,49-25,-25 0,25 0,-25 24,0 1,25-25,0 0,0 0,0 0,0 25,0-25,0 25,0 0,0-25,0 24,0-24,0 50,0-50,0 25,0-25,0 25,0-25,0 24,0 1,0-25,0 25,25-25,-25 0,0 25,25 0,-25-25,0 0,0 25,25-25,-25 0,0 24,24-24,1 0,-25 0,0 25,25-25,-25 25,25-25,0 0,-25 25,24-25,-24 25,50-1,-50-24,25 0,-25 0,25 0,-25 0,25 0,-1 0,-24 0,25 0,25 0,-50 25,25-25,-1 0,-24 0,25 0,-25 0,25 0,-25 0,50 0,-50 0,49 0,-49 0,25 0,-25 0,25 0,-25 0,25 0,-1 0,-24 0,25 0,-25 0,25 0,0 0,-25 0,25-25,-25 1,24 24,-24 0,25-25,0 25,-25-25,0 25,0 0,25-25,-25 0,0 25,0-24,0 24,0-25,25 25,-25-25,0 25,0 0</inkml:trace>
  <inkml:trace contextRef="#ctx0" brushRef="#br0" timeOffset="56632.2392">8409 11460,'25'0,"-25"0,25 0,0 0,-25 0,24 0,26 0,-50 0,25 0,-25 0,25 0,-1 0,-24 0,25 0,-25-25,0 25,25-25,-25 25,25-25,0 1,-25 24,24-25,-24 25,25-25,0 25,-25-25,25 25,-25-25,25 25,-25 0,0-24,24 24,1-25,-25 25,0-25,25 25,-25-25,0 25,0-25,0 25,0-25,0 1,0 24,0-25,0 25,0 0,0-25,0 0,0 25,0 0,-25 0,0 0,25 0,-24-25,24 25,0 0,-25 0,25 0,0-24,-25 24,0 0,25 0,-25 0,25 0,-24-25,-1 25,25 0,-25-25,0 25,0 0,1 0,24 0,-25 0,0 0,0-25,0 0,1 25,-1 0,0 0,25 0,-25 0,25 0,-25 0,1 0,24 0,-25 0,0 0,0 0,25-24,-25 24,25 0,-24 0,24 0,-25 0,0 0,-25-25,25 25,1 0,-26 0,50 0,-25 0,25 0,-25 0,1 0,24 0,0 0,0 0,-25 0,25 25,-25-25,25 24,-25-24,25 25,-25-25,25 25,0-25,25 0,-25 25,0-25,25 0,-25 25,0-1,25-24,-25 25,0-25,25 25,-1-25,-24 25,0 0,25-25,-25 24,0 1,0 0,25-25,-25 25,0-25,0 25,0 0,0-25,0 24,25-24,-25 25,25 0,-25 0,24-25,-24 25,25-25,0 24,-25 1,0-25,25 0,-25 25,0-25,25 0,0 0,-25 0,24 0,-24 0,25 0,-25 0,25 25,0-25,-25 25,25-25,-25 0,24 0,1 0,-25 0,25 0,-25 0,25 0,-25 0,25 0,-25 0</inkml:trace>
  <inkml:trace contextRef="#ctx0" brushRef="#br0" timeOffset="162000.2659">3200 13295,'0'0,"25"0,-25 0,25 0,-25 0,25 0,-25 0,24 0,1 0,-25 0,25 25,-25-25,25 0,0 25,-25-25,24 0,-24 0,25 0,-25 0,25 25,0-25,-25 0,25 0,-25 0,24 0,1 0,-25 0,25 0,-25 0,50 25,-50-25,24 24,-24-24,25 0,0 0,0 0,-25 0,25 0,-25 0,24 0,1 0,-25 0,25 0,-25 0,25 0,0 0,-1 0,-24 0,25 0,0 0,0 0,-25 0,50 0,-50 0,24 0,-24 0,25 0,0 0,0 0,-25 0,25 0,-1 0,1 0,0 0,0 0,-25-24,25 24,-25 0,24 0,1 0,-25 0,25 0,0-25,0 25,-25 0,24-25,-24 25,25 0,-25-25,25 25,0-25,-25 25,25 0,-25-24,24 24,-24 0,25 0,-25-25,0 0,0 25,25 0,-25-25,0 25,0-25,0 25,0-25,0 1,0 24,0-25,0 25,0-25,0 0,0 25,-25 0,0-25,25 25,0-24,-24 24,24 0,0-25,-25 25,0 0,25 0,-25-25,25 25,-25 0,25 0,-24 0,-1 0,25 0,-25 0,0 0,0-25,1 25,-1-25,25 25,-25 0,0 0,0 0,1 0,24 0,-25 0,0 0,0 0,25 0,-25 0,1 0,-1 0,25 0,-25 0,0 0,0 0,25 0,-25 0,1 0,-1 0,0 0,0 0,0 0,25 0,-49 0,49 0,-25 0,25 0,-25 0,0 0,25 0,-24 0,24 0,-25 0,0 0,25 0,-25 0,0 0,1 0,-1 0,25 0,-50 0,50 0,-25 0,1 0,-1 0,25 0,-25 0,25 0,-25 0,25 0,-25 0,1 0,24 0,-25 25,25-25,-25 0,0 0,0 0,25 25,-24-25,-1 25,25 0,-25-25,25 0,0 24,25-24,0 0,-25 25,0-25,0 0,24 0,-24 25,0-25,0 25,0-25,0 25,0-25,0 24,0 1,0-25,0 25,0-25,0 25,0-25,25 0,-25 25,25-25,-25 0,0 25,25-25,-25 0,25 0,-25 0,24 0,1 0,-25 0,25 0,-25 0</inkml:trace>
  <inkml:trace contextRef="#ctx0" brushRef="#br0" timeOffset="205911.7775">2431 13866,'0'0,"25"0,-25 0,25 0,0 0,-1 0,-24 0,50 0,0 0,-1 0,-24 0,0 0,0 0,-25 0,24 0,26 0,-25 0,0 0,24 0,1 0,0 0,-26 0,26 0,-25 0,0 0,24 0,-49 0,50 0,-50 25,25-25,24 0,-24 0,0 0,0 0,-1 0,1 0,0 0,0 0,0 0,-1 0,1 0,0 0,0 0,0 0,-1 0,1 0,0 0,0 0,0 0,-1 0,1 0,0 0,0 0,24 0,-49 0,25 0,-25 0,25 0,-25 0,50 0,-50 0,25 0,-1 0,1 0,-25 0,25 0,-25 0,25 0,0 0,-25 0,24 0,-24 0,25 0,0 0,0 0,-25 0,25 0,-25 0,49 0,-49 0,25 0,-25 0,25 0,0 0,-25 0,24 0,-24 0,25 0,0 0,-25 0,25 0,-25-25,25 25,-25-25,24 25,1 0,-25-25,25 25,-25 0,25 0,0-25,-25 25,24 0,-24-24,25 24,-25 0,0-25,25 25,-25 0,25-25,-25 0,0 25,0 0,0-25,0 25,-25-24,25 24,0-25,0 25,0 0,0 0,0 0,0-25,0 25,0 0,-25 0,25-25,0 25,-25 0,25 0,-24 0,-1-25,25 25,-25 0,25 0,0 0,0 0,0 0,0 0,0 0,0-24,0 24,-25 0,0 0,-24-25,24 25,0 0,-24 0,49 0,-25 0,0 0,0 0,0 0,1 0,-1 0,25 0,-25 0,0 0,0 0,1 0,24 0,-50 0,-24 0,24 0,25 0,-25-25,1 25,24 0,0 0,-24 0,49 0,-25 0,0 0,0 0,25 25,0-25,0 0,0-25,0 25,0-25,0 25,0-25,0 1,-49 24,24-25,0 0,25 25,-25 0,25 0,-25 0,1 0,24 0,-25 0,-25 0,50 0,-25 0,25 0,-24 0,-1 0,25 0,-25 0,25 0,-50 0,26 0,-1 0,-25 0,25 0,-24 25,24-25,-25 25,1-25,24 0,0 0,0 24,-24-24,24 0,0 0,0 0,0 25,1-25,-1 0,0 0,25 0,-25 0,25 25,-25-25,25 0,0 0,-24 25,-1 0,25-25,0 0,-25 0,25 24,0-24,-25 0,0 0,25 25,0-25,-24 0,24 0,0 25,-25-25,25 25,-25-25,25 0,-25 0,25 25,0-25,0 24,0 1,0-25,0 25,0-25,0 25,0 0,0-1,0-24,0 25,0-25,0 25,0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8:53:30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11460 15974,'0'0,"0"0,-25 0,25 0,-24 0,24 0,-25 0,0 0,0 0,0 0,-24 0,-1 0,-24 0,24 0,-24 0,-1 0,1 0,-1 0,1 0,0 0,24 0,-24 0,24 0,0 0,1 0,-1 0,25 0,0 0,1 0,-1 0,0 0,25 0,-25 0,25 0,-25 0,1 0,24 0,-25 0,0 0,0 0,25 0,-25 0,25 0,-24 0,24 0,-25 0,0 0,-25 0,50 0,-24 0,-1 0,0 0,0 0,25 0,-25 0,1 0,24 0,-25 0,25 0,-25 0,25 0,-25 0,0 0,1 0,24 0,-25 0,0 0,0 0,25 0,-49 0,49 0,-25 0,25 0,-25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8:53:36.1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11435 15726,'25'0,"0"25,-25-25,-25 0,25 0,-25 0,25 0,-24 25,24-25,-25 0,0 0,25 0,-25 0,25 0,-50 0,26 0,-1 0,-25 0,25 0,1 0,-1 0,25 0,-50 0,25 0,25 0,-49 0,24 25,0-25,-24 0,24 0,0 0,0 0,0 0,25 0,-24 0,24 0,-25 0,25 0,-25 0,0 0,0 0,1 0,-1 0,0 0,0 0,0 0,25 0,-24 0,-1 0,25 0,-25 0,25 0,-25 0,25 0,-25 0,1 0,24 0,-25 0,25 0,-25 0,0 0,25 0,-25 0,25 0,-25 0,25 0,-24 0,-1 0,25 0,-25 0,25 0,-25 0,0 0,25 0,-24 0,24 0,-25 0,25 0,0-25,0 25,0 0,0 0,25-25,-25 25,0-25,24 25,1 0,-25 0,25-25,0 25,0 0,24-24,1 24,0 0,-1-25,26 0,-51 25,1 0,25 0,-25 0,-1 0,1 0,0 0,0 0,49 0,-24 0,-25 0,-1 0,26 0,-25 0,0 0,24 0,-24 0,25 0,-1 0,1 25,-25-25,-1 0,-24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7:46.1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620 11137,'0'0,"25"25,0-25,0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7:55.7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1836 11212,'-25'0,"0"0,25 0,-25-25,25 0,0 25,-24-25,24 25,-25 0,0-25,25 25,-25 0,25 0,-25 0,1 0,24 0,-50 0,-24 0,24 0,-24 0,-75 0,-50 0,26 0,-1 0,50-24,74 24,50 0,-24 0,24 0,-25 0,0 0,25 0,-25 0,25 0,-25 0,1 24,24-24,0 25,0-25,-25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8:00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8111 11162,'0'0,"50"0,-50 0,25 0,-25 0,25 0,-25 0,25 0,-25 0,24 0,1 0,0 0,25 0,-26 0,1 0,0 0,25 0,-1 0,1 25,-25-25,-1 0,51 0,-26 25,1-25,-25 0,0 0,-1 0,1 0,-25 0,25 0,-25 0,25 0,0 25,-1-1,-24-24,25 0,0 0,-25 0,0 0,0 0,-25 0,25 0,-25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8:10.0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3324 13097,'25'0,"0"0,0 0,-25 0,49 0,-49 0,25 0,49 0,-49-25,25 0,-1 25,26 0,-26 0,-24 0,0 0,25 0,-26 0,1 0,-25 0,25 0,-25 0,25 0,0 0,-25 0,25 0,-25 0,24 0,-24 0,25 0,0 0,-25 0,25 0,-25 0,49 0,-49 0,25 0,0 0,0 0,-25 0,25 0,-25 0,24 0,-24 0,25 0,0 0,-25 0,25 0,-25 0,25 0,-1 0,-24 0,25 0,-25 0,25 0,-25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3T19:18:17.3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2258 13692,'0'0,"24"0,51 0,-1 0,25 0,1 0,24 0,24 0,-73 0,-1 0,-24 0,0 0,-26 0,1 0,25 0,-25 0,-1 0,26 0,24 0,-49 0,0 0,25 25,-1-25,1 25,-25-25,24 25,-49-25,25 0,0 0,-25 0,25 0,-25 0,24 0,1 0,-25 0,25 0,-25 0,25 24,-25-24,25 0,-1 0,-24 0,25 0,-25 0,25 0,0 0,-25 0,25 0,-25 0,25 0,-1 25,1-25,0 0,0 0,0 0,-25 0,24 0,1 0,-25 0,25 0,0 0,0 0,-1 0,-24 0,25 0,0 0,-25 0,25 0,-25 0,25 0,-25 0,24 0,1 0,-25 0,25 0,-25 0,25 0,0 0,-25 0,24 0,-24 0,0 0,25 0,-25 0,25 0,-25 0,25 0,-25-25,25 25,-25-24,0 24,0-25,0 25,0-25,0 0,0 25,0 0,0-25,0 25,0-24,0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3CA4-A1E6-411E-8A9A-E1AE933BF4A3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E281-0428-48A7-94F9-4CBA6562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2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E281-0428-48A7-94F9-4CBA6562BCB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0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" Type="http://schemas.openxmlformats.org/officeDocument/2006/relationships/image" Target="../media/image1.jpe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6.emf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" Type="http://schemas.openxmlformats.org/officeDocument/2006/relationships/image" Target="../media/image1.jpeg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15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5.emf"/><Relationship Id="rId24" Type="http://schemas.openxmlformats.org/officeDocument/2006/relationships/customXml" Target="../ink/ink21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23.xml"/><Relationship Id="rId10" Type="http://schemas.openxmlformats.org/officeDocument/2006/relationships/customXml" Target="../ink/ink14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11.xml"/><Relationship Id="rId9" Type="http://schemas.openxmlformats.org/officeDocument/2006/relationships/image" Target="../media/image4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13.emf"/><Relationship Id="rId30" Type="http://schemas.openxmlformats.org/officeDocument/2006/relationships/customXml" Target="../ink/ink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ln w="381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400" i="1" dirty="0" smtClean="0"/>
          </a:p>
          <a:p>
            <a:pPr marL="0" indent="0" algn="ctr">
              <a:buNone/>
            </a:pPr>
            <a:r>
              <a:rPr lang="es-ES" sz="4400" i="1" dirty="0" smtClean="0"/>
              <a:t>Los </a:t>
            </a:r>
            <a:r>
              <a:rPr lang="es-ES" sz="4400" i="1" dirty="0"/>
              <a:t>niveles de complejidad de la comprensión </a:t>
            </a:r>
            <a:r>
              <a:rPr lang="es-ES" sz="4400" i="1" dirty="0" smtClean="0"/>
              <a:t>lectora</a:t>
            </a:r>
          </a:p>
          <a:p>
            <a:pPr marL="0" indent="0" algn="ctr">
              <a:buNone/>
            </a:pPr>
            <a:endParaRPr lang="es-ES_tradnl" sz="4400" i="1" dirty="0"/>
          </a:p>
          <a:p>
            <a:pPr marL="0" indent="0" algn="r">
              <a:buNone/>
            </a:pPr>
            <a:r>
              <a:rPr lang="es-ES_tradnl" i="1" dirty="0" smtClean="0"/>
              <a:t>Mg. Gladys Zamudio </a:t>
            </a:r>
            <a:r>
              <a:rPr lang="es-ES_tradnl" sz="2800" i="1" dirty="0" smtClean="0"/>
              <a:t>Tobar</a:t>
            </a:r>
            <a:endParaRPr lang="es-ES" sz="2800" i="1" dirty="0"/>
          </a:p>
        </p:txBody>
      </p:sp>
    </p:spTree>
    <p:extLst>
      <p:ext uri="{BB962C8B-B14F-4D97-AF65-F5344CB8AC3E}">
        <p14:creationId xmlns:p14="http://schemas.microsoft.com/office/powerpoint/2010/main" val="14391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296144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dirty="0"/>
              <a:t/>
            </a:r>
            <a:br>
              <a:rPr lang="es-ES_tradnl" sz="2800" dirty="0"/>
            </a:br>
            <a:r>
              <a:rPr lang="es-ES_tradnl" sz="2800" dirty="0" smtClean="0"/>
              <a:t>CRÍTICO – Argumentativo / Propositivo</a:t>
            </a:r>
            <a:br>
              <a:rPr lang="es-ES_tradnl" sz="2800" dirty="0" smtClean="0"/>
            </a:br>
            <a:r>
              <a:rPr lang="es-ES_tradnl" sz="2800" dirty="0" smtClean="0"/>
              <a:t>Construir representación global del texto y relación con el contexto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16832"/>
            <a:ext cx="8856984" cy="51411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ES" sz="9800" dirty="0" smtClean="0"/>
          </a:p>
          <a:p>
            <a:pPr marL="0" indent="0">
              <a:buNone/>
            </a:pPr>
            <a:r>
              <a:rPr lang="es-ES" sz="9800" dirty="0" smtClean="0"/>
              <a:t>Evalúa </a:t>
            </a:r>
            <a:r>
              <a:rPr lang="es-ES" sz="9800" dirty="0"/>
              <a:t>desempeños como:</a:t>
            </a:r>
          </a:p>
          <a:p>
            <a:pPr marL="0" indent="0">
              <a:buNone/>
            </a:pPr>
            <a:endParaRPr lang="es-ES" sz="9800" dirty="0"/>
          </a:p>
          <a:p>
            <a:pPr marL="0" indent="0">
              <a:buNone/>
            </a:pPr>
            <a:r>
              <a:rPr lang="es-ES" sz="9800" dirty="0" smtClean="0"/>
              <a:t>-Comprende </a:t>
            </a:r>
            <a:r>
              <a:rPr lang="es-ES" sz="9800" dirty="0"/>
              <a:t>el sentido global del texto como producto de las relaciones entre los diferentes significados que se elaboran en él</a:t>
            </a:r>
            <a:r>
              <a:rPr lang="es-ES" sz="9800" dirty="0" smtClean="0"/>
              <a:t>. </a:t>
            </a:r>
            <a:endParaRPr lang="es-ES" sz="9800" dirty="0"/>
          </a:p>
          <a:p>
            <a:pPr marL="0" indent="0">
              <a:buNone/>
            </a:pPr>
            <a:r>
              <a:rPr lang="es-ES" sz="9800" dirty="0"/>
              <a:t> </a:t>
            </a:r>
          </a:p>
          <a:p>
            <a:pPr marL="0" indent="0">
              <a:buNone/>
            </a:pPr>
            <a:r>
              <a:rPr lang="es-ES" sz="9800" dirty="0" smtClean="0"/>
              <a:t>-Reconoce </a:t>
            </a:r>
            <a:r>
              <a:rPr lang="es-ES" sz="9800" dirty="0"/>
              <a:t>cómo la estructura del texto contribuye a la elaboración del sentido global del mismo.</a:t>
            </a:r>
          </a:p>
          <a:p>
            <a:pPr marL="0" indent="0">
              <a:buNone/>
            </a:pPr>
            <a:endParaRPr lang="es-ES" sz="9600" dirty="0" smtClean="0"/>
          </a:p>
          <a:p>
            <a:pPr marL="0" indent="0">
              <a:buNone/>
            </a:pPr>
            <a:endParaRPr lang="es-ES" sz="4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7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Identifica relaciones entre: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-</a:t>
            </a:r>
            <a:r>
              <a:rPr lang="es-ES" dirty="0" smtClean="0"/>
              <a:t>su </a:t>
            </a:r>
            <a:r>
              <a:rPr lang="es-ES" dirty="0"/>
              <a:t>contenido, el propósito comunicativo y la audiencia a la que se </a:t>
            </a:r>
            <a:r>
              <a:rPr lang="es-ES" dirty="0" smtClean="0"/>
              <a:t>dirige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-tipo de lenguaje y audiencia a la que se dirige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-prácticas socioculturales y discursos que se construyen, según el contexto: </a:t>
            </a:r>
            <a:r>
              <a:rPr lang="es-ES_tradnl" dirty="0" smtClean="0">
                <a:solidFill>
                  <a:schemeClr val="accent3">
                    <a:lumMod val="50000"/>
                  </a:schemeClr>
                </a:solidFill>
              </a:rPr>
              <a:t>tiempo, paciencia y trabajo en equipo; beber y conversar como distracciones mientras trabajan.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4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i="1" dirty="0" smtClean="0"/>
              <a:t>«En </a:t>
            </a:r>
            <a:r>
              <a:rPr lang="es-ES" sz="2400" i="1" dirty="0"/>
              <a:t>la </a:t>
            </a:r>
            <a:r>
              <a:rPr lang="es-ES" sz="2400" i="1" dirty="0" smtClean="0"/>
              <a:t>comprensión del </a:t>
            </a:r>
            <a:r>
              <a:rPr lang="es-ES" sz="2400" i="1" dirty="0"/>
              <a:t>discurso -término que se introduce para establecer </a:t>
            </a:r>
            <a:r>
              <a:rPr lang="es-ES" sz="2400" i="1" dirty="0" smtClean="0"/>
              <a:t>la distinción </a:t>
            </a:r>
            <a:r>
              <a:rPr lang="es-ES" sz="2400" i="1" dirty="0"/>
              <a:t>entre lenguaje hablado y escrito-, entran </a:t>
            </a:r>
            <a:r>
              <a:rPr lang="es-ES" sz="2400" i="1" dirty="0" smtClean="0"/>
              <a:t>en juego </a:t>
            </a:r>
            <a:r>
              <a:rPr lang="es-ES" sz="2400" i="1" dirty="0"/>
              <a:t>varias condiciones: Puesto que lo que se fija en </a:t>
            </a:r>
            <a:r>
              <a:rPr lang="es-ES" sz="2400" i="1" dirty="0" smtClean="0"/>
              <a:t>la escritura </a:t>
            </a:r>
            <a:r>
              <a:rPr lang="es-ES" sz="2400" i="1" dirty="0"/>
              <a:t>es la propia habla en la medida en que es dicha</a:t>
            </a:r>
            <a:r>
              <a:rPr lang="es-ES" sz="2400" i="1" dirty="0" smtClean="0"/>
              <a:t>, esto </a:t>
            </a:r>
            <a:r>
              <a:rPr lang="es-ES" sz="2400" i="1" dirty="0"/>
              <a:t>es, el acontecimiento del habla (noema), </a:t>
            </a:r>
            <a:r>
              <a:rPr lang="es-ES" sz="2400" i="1" u="sng" dirty="0"/>
              <a:t>la </a:t>
            </a:r>
            <a:r>
              <a:rPr lang="es-ES" sz="2400" i="1" u="sng" dirty="0" smtClean="0"/>
              <a:t>lectura ya </a:t>
            </a:r>
            <a:r>
              <a:rPr lang="es-ES" sz="2400" i="1" u="sng" dirty="0"/>
              <a:t>no es sólo una escucha sino que debe regirse por </a:t>
            </a:r>
            <a:r>
              <a:rPr lang="es-ES" sz="2400" i="1" u="sng" dirty="0" smtClean="0"/>
              <a:t>códigos que </a:t>
            </a:r>
            <a:r>
              <a:rPr lang="es-ES" sz="2400" i="1" u="sng" dirty="0"/>
              <a:t>guían la comprensión de las frases</a:t>
            </a:r>
            <a:r>
              <a:rPr lang="es-ES" sz="2400" i="1" dirty="0"/>
              <a:t>, que para </a:t>
            </a:r>
            <a:r>
              <a:rPr lang="es-ES" sz="2400" i="1" dirty="0" smtClean="0"/>
              <a:t>el caso </a:t>
            </a:r>
            <a:r>
              <a:rPr lang="es-ES" sz="2400" i="1" dirty="0"/>
              <a:t>del relato son los que el </a:t>
            </a:r>
            <a:r>
              <a:rPr lang="es-ES" sz="2400" i="1" u="sng" dirty="0"/>
              <a:t>análisis </a:t>
            </a:r>
            <a:r>
              <a:rPr lang="es-ES" sz="2400" i="1" u="sng" dirty="0" smtClean="0"/>
              <a:t>estructural </a:t>
            </a:r>
            <a:r>
              <a:rPr lang="es-ES" sz="2400" i="1" dirty="0" smtClean="0"/>
              <a:t>designa como </a:t>
            </a:r>
            <a:r>
              <a:rPr lang="es-ES" sz="2400" i="1" u="sng" dirty="0"/>
              <a:t>códigos narrativos</a:t>
            </a:r>
            <a:r>
              <a:rPr lang="es-ES" sz="2400" i="1" dirty="0"/>
              <a:t>. En consecuencia, la </a:t>
            </a:r>
            <a:r>
              <a:rPr lang="es-ES" sz="2400" i="1" dirty="0" smtClean="0"/>
              <a:t>exteriorización de </a:t>
            </a:r>
            <a:r>
              <a:rPr lang="es-ES" sz="2400" i="1" dirty="0"/>
              <a:t>estos códigos del discurso en </a:t>
            </a:r>
            <a:r>
              <a:rPr lang="es-ES" sz="2400" i="1" u="sng" dirty="0"/>
              <a:t>señales </a:t>
            </a:r>
            <a:r>
              <a:rPr lang="es-ES" sz="2400" i="1" u="sng" dirty="0" smtClean="0"/>
              <a:t>materiales (</a:t>
            </a:r>
            <a:r>
              <a:rPr lang="es-ES" sz="2400" i="1" u="sng" dirty="0"/>
              <a:t>explicación</a:t>
            </a:r>
            <a:r>
              <a:rPr lang="es-ES" sz="2400" i="1" dirty="0"/>
              <a:t>) es lo que hace comprensible el relato; </a:t>
            </a:r>
            <a:r>
              <a:rPr lang="es-ES" sz="2400" i="1" dirty="0" smtClean="0"/>
              <a:t>la explicación</a:t>
            </a:r>
            <a:r>
              <a:rPr lang="es-ES" sz="2400" i="1" dirty="0"/>
              <a:t>, entonces, es la </a:t>
            </a:r>
            <a:r>
              <a:rPr lang="es-ES" sz="2400" i="1" u="sng" dirty="0"/>
              <a:t>mediación indispensable </a:t>
            </a:r>
            <a:r>
              <a:rPr lang="es-ES" sz="2400" i="1" u="sng" dirty="0" smtClean="0"/>
              <a:t>en esta </a:t>
            </a:r>
            <a:r>
              <a:rPr lang="es-ES" sz="2400" i="1" u="sng" dirty="0"/>
              <a:t>tarea</a:t>
            </a:r>
            <a:r>
              <a:rPr lang="es-ES" sz="2400" i="1" dirty="0"/>
              <a:t>. Además, </a:t>
            </a:r>
            <a:r>
              <a:rPr lang="es-ES" sz="2400" i="1" u="sng" dirty="0"/>
              <a:t>en el discurso escrito dejan de </a:t>
            </a:r>
            <a:r>
              <a:rPr lang="es-ES" sz="2400" i="1" u="sng" dirty="0" smtClean="0"/>
              <a:t>coincidir la </a:t>
            </a:r>
            <a:r>
              <a:rPr lang="es-ES" sz="2400" i="1" u="sng" dirty="0"/>
              <a:t>intención del autor y el significado del texto</a:t>
            </a:r>
            <a:r>
              <a:rPr lang="es-ES" sz="2400" i="1" dirty="0"/>
              <a:t>, </a:t>
            </a:r>
            <a:r>
              <a:rPr lang="es-ES" sz="2400" i="1" dirty="0" smtClean="0"/>
              <a:t>de lo </a:t>
            </a:r>
            <a:r>
              <a:rPr lang="es-ES" sz="2400" i="1" dirty="0"/>
              <a:t>cual se deduce que la interpretación es lo que 'salva' </a:t>
            </a:r>
            <a:r>
              <a:rPr lang="es-ES" sz="2400" i="1" dirty="0" smtClean="0"/>
              <a:t>el sentido </a:t>
            </a:r>
            <a:r>
              <a:rPr lang="es-ES" sz="2400" i="1" dirty="0"/>
              <a:t>del texto; sin embargo, puesto que </a:t>
            </a:r>
            <a:r>
              <a:rPr lang="es-ES" sz="2400" i="1" u="sng" dirty="0"/>
              <a:t>existen </a:t>
            </a:r>
            <a:r>
              <a:rPr lang="es-ES" sz="2400" i="1" u="sng" dirty="0" smtClean="0"/>
              <a:t>diversas interpretaciones </a:t>
            </a:r>
            <a:r>
              <a:rPr lang="es-ES" sz="2400" i="1" u="sng" dirty="0"/>
              <a:t>de un texto</a:t>
            </a:r>
            <a:r>
              <a:rPr lang="es-ES" sz="2400" i="1" dirty="0"/>
              <a:t>, se debe mostrar cuál </a:t>
            </a:r>
            <a:r>
              <a:rPr lang="es-ES" sz="2400" i="1" dirty="0" smtClean="0"/>
              <a:t>es la </a:t>
            </a:r>
            <a:r>
              <a:rPr lang="es-ES" sz="2400" i="1" dirty="0"/>
              <a:t>más probable a la luz de lo que se conoce, cuál es </a:t>
            </a:r>
            <a:r>
              <a:rPr lang="es-ES" sz="2400" i="1" dirty="0" smtClean="0"/>
              <a:t>más verificable</a:t>
            </a:r>
            <a:r>
              <a:rPr lang="es-ES" sz="2400" i="1" dirty="0"/>
              <a:t>: </a:t>
            </a:r>
            <a:r>
              <a:rPr lang="es-ES" sz="2400" i="1" u="sng" dirty="0"/>
              <a:t>este proceso de falsación de interpretaciones</a:t>
            </a:r>
            <a:r>
              <a:rPr lang="es-ES" sz="2400" i="1" u="sng" dirty="0" smtClean="0"/>
              <a:t>, constituye </a:t>
            </a:r>
            <a:r>
              <a:rPr lang="es-ES" sz="2400" i="1" u="sng" dirty="0"/>
              <a:t>también un proceso de explicación</a:t>
            </a:r>
            <a:r>
              <a:rPr lang="es-ES" sz="2400" i="1" dirty="0" smtClean="0"/>
              <a:t>.»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4526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60432" cy="6237312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es-ES_tradnl" dirty="0" smtClean="0">
                <a:solidFill>
                  <a:schemeClr val="tx1"/>
                </a:solidFill>
              </a:rPr>
              <a:t>Acerca de Paul </a:t>
            </a:r>
            <a:r>
              <a:rPr lang="es-ES_tradnl" dirty="0" err="1" smtClean="0">
                <a:solidFill>
                  <a:schemeClr val="tx1"/>
                </a:solidFill>
              </a:rPr>
              <a:t>Ricoeur</a:t>
            </a:r>
            <a:endParaRPr lang="es-ES_tradnl" dirty="0" smtClean="0">
              <a:solidFill>
                <a:schemeClr val="tx1"/>
              </a:solidFill>
            </a:endParaRPr>
          </a:p>
          <a:p>
            <a:pPr algn="just"/>
            <a:endParaRPr lang="es-ES_tradnl" i="1" dirty="0" smtClean="0">
              <a:solidFill>
                <a:schemeClr val="tx1"/>
              </a:solidFill>
            </a:endParaRPr>
          </a:p>
          <a:p>
            <a:pPr algn="just"/>
            <a:r>
              <a:rPr lang="es-ES" i="1" dirty="0">
                <a:solidFill>
                  <a:schemeClr val="tx1"/>
                </a:solidFill>
              </a:rPr>
              <a:t>Las anteriores condiciones del discurso, hacen </a:t>
            </a:r>
            <a:r>
              <a:rPr lang="es-ES" i="1" dirty="0" smtClean="0">
                <a:solidFill>
                  <a:schemeClr val="tx1"/>
                </a:solidFill>
              </a:rPr>
              <a:t>evidente para </a:t>
            </a:r>
            <a:r>
              <a:rPr lang="es-ES" i="1" dirty="0" err="1">
                <a:solidFill>
                  <a:schemeClr val="tx1"/>
                </a:solidFill>
              </a:rPr>
              <a:t>Ricoeur</a:t>
            </a:r>
            <a:r>
              <a:rPr lang="es-ES" i="1" dirty="0">
                <a:solidFill>
                  <a:schemeClr val="tx1"/>
                </a:solidFill>
              </a:rPr>
              <a:t> que </a:t>
            </a:r>
            <a:r>
              <a:rPr lang="es-ES" i="1" u="sng" dirty="0">
                <a:solidFill>
                  <a:schemeClr val="tx1"/>
                </a:solidFill>
              </a:rPr>
              <a:t>la </a:t>
            </a:r>
            <a:r>
              <a:rPr lang="es-ES" i="1" u="sng" dirty="0" smtClean="0">
                <a:solidFill>
                  <a:schemeClr val="tx1"/>
                </a:solidFill>
              </a:rPr>
              <a:t>comprensión </a:t>
            </a:r>
            <a:r>
              <a:rPr lang="es-ES" i="1" u="sng" dirty="0">
                <a:solidFill>
                  <a:schemeClr val="tx1"/>
                </a:solidFill>
              </a:rPr>
              <a:t>nada tiene </a:t>
            </a:r>
            <a:r>
              <a:rPr lang="es-ES" i="1" u="sng" dirty="0" smtClean="0">
                <a:solidFill>
                  <a:schemeClr val="tx1"/>
                </a:solidFill>
              </a:rPr>
              <a:t>de captación </a:t>
            </a:r>
            <a:r>
              <a:rPr lang="es-ES" i="1" u="sng" dirty="0">
                <a:solidFill>
                  <a:schemeClr val="tx1"/>
                </a:solidFill>
              </a:rPr>
              <a:t>inmediata de la psiquis o de identificación </a:t>
            </a:r>
            <a:r>
              <a:rPr lang="es-ES" i="1" u="sng" dirty="0" smtClean="0">
                <a:solidFill>
                  <a:schemeClr val="tx1"/>
                </a:solidFill>
              </a:rPr>
              <a:t>con una </a:t>
            </a:r>
            <a:r>
              <a:rPr lang="es-ES" i="1" u="sng" dirty="0">
                <a:solidFill>
                  <a:schemeClr val="tx1"/>
                </a:solidFill>
              </a:rPr>
              <a:t>intención mental</a:t>
            </a:r>
            <a:r>
              <a:rPr lang="es-ES" i="1" u="sng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i="1" dirty="0" smtClean="0">
              <a:solidFill>
                <a:schemeClr val="tx1"/>
              </a:solidFill>
            </a:endParaRPr>
          </a:p>
          <a:p>
            <a:pPr algn="just"/>
            <a:r>
              <a:rPr lang="es-ES" i="1" dirty="0" smtClean="0">
                <a:solidFill>
                  <a:schemeClr val="tx1"/>
                </a:solidFill>
              </a:rPr>
              <a:t>"</a:t>
            </a:r>
            <a:r>
              <a:rPr lang="es-ES" i="1" dirty="0">
                <a:solidFill>
                  <a:schemeClr val="tx1"/>
                </a:solidFill>
              </a:rPr>
              <a:t>La </a:t>
            </a:r>
            <a:r>
              <a:rPr lang="es-ES" i="1" u="sng" dirty="0">
                <a:solidFill>
                  <a:schemeClr val="tx1"/>
                </a:solidFill>
              </a:rPr>
              <a:t>comprensión</a:t>
            </a:r>
            <a:r>
              <a:rPr lang="es-ES" i="1" dirty="0">
                <a:solidFill>
                  <a:schemeClr val="tx1"/>
                </a:solidFill>
              </a:rPr>
              <a:t> -afirma nuestro autor- es </a:t>
            </a:r>
            <a:r>
              <a:rPr lang="es-ES" i="1" dirty="0" smtClean="0">
                <a:solidFill>
                  <a:schemeClr val="tx1"/>
                </a:solidFill>
              </a:rPr>
              <a:t>completamente </a:t>
            </a:r>
            <a:r>
              <a:rPr lang="es-ES" i="1" u="sng" dirty="0">
                <a:solidFill>
                  <a:schemeClr val="tx1"/>
                </a:solidFill>
              </a:rPr>
              <a:t>mediada por la totalidad de los </a:t>
            </a:r>
            <a:r>
              <a:rPr lang="es-ES" i="1" u="sng" dirty="0" smtClean="0">
                <a:solidFill>
                  <a:schemeClr val="tx1"/>
                </a:solidFill>
              </a:rPr>
              <a:t>procedimientos explicativos </a:t>
            </a:r>
            <a:r>
              <a:rPr lang="es-ES" i="1" dirty="0">
                <a:solidFill>
                  <a:schemeClr val="tx1"/>
                </a:solidFill>
              </a:rPr>
              <a:t>que la preceden y la acompañan. La </a:t>
            </a:r>
            <a:r>
              <a:rPr lang="es-ES" i="1" dirty="0" smtClean="0">
                <a:solidFill>
                  <a:schemeClr val="tx1"/>
                </a:solidFill>
              </a:rPr>
              <a:t>contrapartida de </a:t>
            </a:r>
            <a:r>
              <a:rPr lang="es-ES" i="1" dirty="0">
                <a:solidFill>
                  <a:schemeClr val="tx1"/>
                </a:solidFill>
              </a:rPr>
              <a:t>esta apropiación personal </a:t>
            </a:r>
            <a:r>
              <a:rPr lang="es-ES" i="1" u="sng" dirty="0">
                <a:solidFill>
                  <a:schemeClr val="tx1"/>
                </a:solidFill>
              </a:rPr>
              <a:t>no es algo que </a:t>
            </a:r>
            <a:r>
              <a:rPr lang="es-ES" i="1" u="sng" dirty="0" smtClean="0">
                <a:solidFill>
                  <a:schemeClr val="tx1"/>
                </a:solidFill>
              </a:rPr>
              <a:t>se pueda </a:t>
            </a:r>
            <a:r>
              <a:rPr lang="es-ES" i="1" u="sng" dirty="0">
                <a:solidFill>
                  <a:schemeClr val="tx1"/>
                </a:solidFill>
              </a:rPr>
              <a:t>sentir</a:t>
            </a:r>
            <a:r>
              <a:rPr lang="es-ES" i="1" dirty="0">
                <a:solidFill>
                  <a:schemeClr val="tx1"/>
                </a:solidFill>
              </a:rPr>
              <a:t>: es el </a:t>
            </a:r>
            <a:r>
              <a:rPr lang="es-ES" i="1" u="sng" dirty="0">
                <a:solidFill>
                  <a:schemeClr val="tx1"/>
                </a:solidFill>
              </a:rPr>
              <a:t>significado dinámico que la </a:t>
            </a:r>
            <a:r>
              <a:rPr lang="es-ES" i="1" u="sng" dirty="0" smtClean="0">
                <a:solidFill>
                  <a:schemeClr val="tx1"/>
                </a:solidFill>
              </a:rPr>
              <a:t>explicación </a:t>
            </a:r>
            <a:r>
              <a:rPr lang="es-ES" i="1" u="sng" dirty="0">
                <a:solidFill>
                  <a:schemeClr val="tx1"/>
                </a:solidFill>
              </a:rPr>
              <a:t>pone de manifiesto</a:t>
            </a:r>
            <a:r>
              <a:rPr lang="es-ES" i="1" dirty="0">
                <a:solidFill>
                  <a:schemeClr val="tx1"/>
                </a:solidFill>
              </a:rPr>
              <a:t>, </a:t>
            </a:r>
            <a:r>
              <a:rPr lang="es-ES" i="1" dirty="0" smtClean="0">
                <a:solidFill>
                  <a:schemeClr val="tx1"/>
                </a:solidFill>
              </a:rPr>
              <a:t>que </a:t>
            </a:r>
            <a:r>
              <a:rPr lang="es-ES" i="1" dirty="0">
                <a:solidFill>
                  <a:schemeClr val="tx1"/>
                </a:solidFill>
              </a:rPr>
              <a:t>antes identificamos con </a:t>
            </a:r>
            <a:r>
              <a:rPr lang="es-ES" i="1" dirty="0" smtClean="0">
                <a:solidFill>
                  <a:schemeClr val="tx1"/>
                </a:solidFill>
              </a:rPr>
              <a:t>la referencia </a:t>
            </a:r>
            <a:r>
              <a:rPr lang="es-ES" i="1" dirty="0">
                <a:solidFill>
                  <a:schemeClr val="tx1"/>
                </a:solidFill>
              </a:rPr>
              <a:t>del texto, es decir, con su facultad de </a:t>
            </a:r>
            <a:r>
              <a:rPr lang="es-ES" i="1" dirty="0" smtClean="0">
                <a:solidFill>
                  <a:schemeClr val="tx1"/>
                </a:solidFill>
              </a:rPr>
              <a:t>revelar un </a:t>
            </a:r>
            <a:r>
              <a:rPr lang="es-ES" i="1" dirty="0">
                <a:solidFill>
                  <a:schemeClr val="tx1"/>
                </a:solidFill>
              </a:rPr>
              <a:t>mundo</a:t>
            </a:r>
            <a:r>
              <a:rPr lang="es-ES" i="1" dirty="0" smtClean="0">
                <a:solidFill>
                  <a:schemeClr val="tx1"/>
                </a:solidFill>
              </a:rPr>
              <a:t>".</a:t>
            </a:r>
          </a:p>
          <a:p>
            <a:pPr algn="just"/>
            <a:endParaRPr lang="es-ES_tradnl" i="1" dirty="0">
              <a:solidFill>
                <a:schemeClr val="tx1"/>
              </a:solidFill>
            </a:endParaRPr>
          </a:p>
          <a:p>
            <a:pPr algn="just"/>
            <a:endParaRPr lang="es-E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Niveles de comprensión lectora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5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3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864096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600" dirty="0" smtClean="0"/>
              <a:t>LITERAL –</a:t>
            </a:r>
            <a:r>
              <a:rPr lang="es-ES" sz="3600" dirty="0" smtClean="0"/>
              <a:t>Interpretativo: 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2700" dirty="0" smtClean="0"/>
              <a:t>Ubicar </a:t>
            </a:r>
            <a:r>
              <a:rPr lang="es-ES" sz="2700" dirty="0"/>
              <a:t>información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892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5100" dirty="0" smtClean="0"/>
          </a:p>
          <a:p>
            <a:pPr marL="0" indent="0" algn="just">
              <a:buNone/>
            </a:pPr>
            <a:r>
              <a:rPr lang="es-ES" sz="9600" dirty="0" smtClean="0"/>
              <a:t>Engloba </a:t>
            </a:r>
            <a:r>
              <a:rPr lang="es-ES" sz="9600" dirty="0"/>
              <a:t>la capacidad de encontrar información específica en los textos según un criterio de búsqueda dado. La información que se pide hallar puede ser destacada o no, y solicitarse empleando las mismas expresiones que aparecen en el texto o utilizando otras equivalentes. </a:t>
            </a:r>
            <a:endParaRPr lang="es-ES" sz="9600" dirty="0" smtClean="0"/>
          </a:p>
          <a:p>
            <a:pPr marL="0" indent="0" algn="just">
              <a:buNone/>
            </a:pPr>
            <a:endParaRPr lang="es-ES" sz="9600" dirty="0" smtClean="0"/>
          </a:p>
          <a:p>
            <a:pPr marL="0" indent="0" algn="just">
              <a:buNone/>
            </a:pPr>
            <a:r>
              <a:rPr lang="es-ES" sz="9600" dirty="0" smtClean="0"/>
              <a:t>Evalúa </a:t>
            </a:r>
            <a:r>
              <a:rPr lang="es-ES" sz="9600" dirty="0"/>
              <a:t>desempeños </a:t>
            </a:r>
            <a:r>
              <a:rPr lang="es-ES" sz="9600" dirty="0" smtClean="0"/>
              <a:t>como</a:t>
            </a:r>
          </a:p>
          <a:p>
            <a:pPr marL="0" indent="0" algn="just">
              <a:buNone/>
            </a:pPr>
            <a:endParaRPr lang="es-ES" sz="9600" dirty="0" smtClean="0"/>
          </a:p>
          <a:p>
            <a:pPr marL="0" indent="0" algn="just">
              <a:buNone/>
            </a:pPr>
            <a:r>
              <a:rPr lang="es-ES_tradnl" sz="9600" dirty="0" smtClean="0"/>
              <a:t>Encuentra la información (verbal y no verbal) solicitada dentro del texto que lee:</a:t>
            </a:r>
            <a:endParaRPr lang="es-ES" sz="9600" dirty="0"/>
          </a:p>
          <a:p>
            <a:pPr marL="0" indent="0" algn="just">
              <a:buNone/>
            </a:pPr>
            <a:r>
              <a:rPr lang="es-ES" sz="9600" dirty="0" smtClean="0"/>
              <a:t>- </a:t>
            </a:r>
            <a:r>
              <a:rPr lang="es-ES" sz="9600" dirty="0"/>
              <a:t>s</a:t>
            </a:r>
            <a:r>
              <a:rPr lang="es-ES" sz="9600" dirty="0" smtClean="0"/>
              <a:t>ea </a:t>
            </a:r>
            <a:r>
              <a:rPr lang="es-ES" sz="9600" dirty="0"/>
              <a:t>ésta destacada o marginal.</a:t>
            </a:r>
          </a:p>
          <a:p>
            <a:pPr marL="0" indent="0" algn="just">
              <a:buNone/>
            </a:pPr>
            <a:endParaRPr lang="es-ES" sz="9600" dirty="0" smtClean="0"/>
          </a:p>
          <a:p>
            <a:pPr marL="0" indent="0" algn="just">
              <a:buNone/>
            </a:pPr>
            <a:r>
              <a:rPr lang="es-ES" sz="9600" dirty="0" smtClean="0"/>
              <a:t>-utilizando </a:t>
            </a:r>
            <a:r>
              <a:rPr lang="es-ES" sz="9600" dirty="0"/>
              <a:t>las mismas expresiones del texto. </a:t>
            </a:r>
          </a:p>
          <a:p>
            <a:pPr marL="0" indent="0" algn="just">
              <a:buNone/>
            </a:pPr>
            <a:endParaRPr lang="es-ES" sz="9600" dirty="0" smtClean="0"/>
          </a:p>
          <a:p>
            <a:pPr marL="0" indent="0" algn="just">
              <a:buNone/>
            </a:pPr>
            <a:r>
              <a:rPr lang="es-ES" sz="9600" dirty="0" smtClean="0"/>
              <a:t>-utilizando </a:t>
            </a:r>
            <a:r>
              <a:rPr lang="es-ES" sz="9600" dirty="0"/>
              <a:t>expresiones equivalentes a las del texto.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73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GLADYS\Pictures\img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52238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3 Entrada de lápiz"/>
              <p14:cNvContentPartPr/>
              <p14:nvPr/>
            </p14:nvContentPartPr>
            <p14:xfrm>
              <a:off x="395536" y="5491800"/>
              <a:ext cx="3888432" cy="47376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96" y="5428440"/>
                <a:ext cx="3920113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4 Entrada de lápiz"/>
              <p14:cNvContentPartPr/>
              <p14:nvPr/>
            </p14:nvContentPartPr>
            <p14:xfrm>
              <a:off x="1473480" y="5491800"/>
              <a:ext cx="2652480" cy="63000"/>
            </p14:xfrm>
          </p:contentPart>
        </mc:Choice>
        <mc:Fallback xmlns="">
          <p:pic>
            <p:nvPicPr>
              <p:cNvPr id="5" name="4 Entrada de lápiz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7640" y="5428080"/>
                <a:ext cx="2684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5 Entrada de lápiz"/>
              <p14:cNvContentPartPr/>
              <p14:nvPr/>
            </p14:nvContentPartPr>
            <p14:xfrm>
              <a:off x="3393360" y="5750640"/>
              <a:ext cx="732600" cy="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7520" y="5687280"/>
                <a:ext cx="764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6 Entrada de lápiz"/>
              <p14:cNvContentPartPr/>
              <p14:nvPr/>
            </p14:nvContentPartPr>
            <p14:xfrm>
              <a:off x="3634560" y="5625720"/>
              <a:ext cx="500400" cy="63000"/>
            </p14:xfrm>
          </p:contentPart>
        </mc:Choice>
        <mc:Fallback xmlns="">
          <p:pic>
            <p:nvPicPr>
              <p:cNvPr id="7" name="6 Entrada de lápiz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18720" y="5562360"/>
                <a:ext cx="532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223200" y="4009320"/>
              <a:ext cx="27360" cy="936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360" y="3945960"/>
                <a:ext cx="59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8 Entrada de lápiz"/>
              <p14:cNvContentPartPr/>
              <p14:nvPr/>
            </p14:nvContentPartPr>
            <p14:xfrm>
              <a:off x="116280" y="3991680"/>
              <a:ext cx="545040" cy="4500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440" y="3927960"/>
                <a:ext cx="576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9 Entrada de lápiz"/>
              <p14:cNvContentPartPr/>
              <p14:nvPr/>
            </p14:nvContentPartPr>
            <p14:xfrm>
              <a:off x="2919960" y="4018320"/>
              <a:ext cx="339840" cy="3600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4120" y="3954960"/>
                <a:ext cx="371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10 Entrada de lápiz"/>
              <p14:cNvContentPartPr/>
              <p14:nvPr/>
            </p14:nvContentPartPr>
            <p14:xfrm>
              <a:off x="1196640" y="4696920"/>
              <a:ext cx="420120" cy="18360"/>
            </p14:xfrm>
          </p:contentPart>
        </mc:Choice>
        <mc:Fallback xmlns="">
          <p:pic>
            <p:nvPicPr>
              <p:cNvPr id="11" name="10 Entrada de lápiz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80800" y="4633560"/>
                <a:ext cx="451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11 Entrada de lápiz"/>
              <p14:cNvContentPartPr/>
              <p14:nvPr/>
            </p14:nvContentPartPr>
            <p14:xfrm>
              <a:off x="812880" y="4911480"/>
              <a:ext cx="866520" cy="62640"/>
            </p14:xfrm>
          </p:contentPart>
        </mc:Choice>
        <mc:Fallback xmlns="">
          <p:pic>
            <p:nvPicPr>
              <p:cNvPr id="12" name="11 Entrada de lápiz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6680" y="4847760"/>
                <a:ext cx="898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12 Entrada de lápiz"/>
              <p14:cNvContentPartPr/>
              <p14:nvPr/>
            </p14:nvContentPartPr>
            <p14:xfrm>
              <a:off x="1419840" y="4911480"/>
              <a:ext cx="241560" cy="360"/>
            </p14:xfrm>
          </p:contentPart>
        </mc:Choice>
        <mc:Fallback xmlns="">
          <p:pic>
            <p:nvPicPr>
              <p:cNvPr id="13" name="12 Entrada de lápiz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4000" y="4847760"/>
                <a:ext cx="2732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7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864096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600" dirty="0" smtClean="0"/>
              <a:t>INFERENCIAL – </a:t>
            </a:r>
            <a:r>
              <a:rPr lang="es-ES" sz="3600" dirty="0" smtClean="0"/>
              <a:t>Interpretativo / Argumentativo: 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2700" dirty="0" smtClean="0"/>
              <a:t>Relacionar </a:t>
            </a:r>
            <a:r>
              <a:rPr lang="es-ES" sz="2700" dirty="0"/>
              <a:t>información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892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5100" dirty="0" smtClean="0"/>
          </a:p>
          <a:p>
            <a:pPr marL="0" indent="0" algn="just">
              <a:buNone/>
            </a:pPr>
            <a:r>
              <a:rPr lang="es-ES" sz="9600" dirty="0"/>
              <a:t>Incluye la identificación de las relaciones entre distintas partes de los textos</a:t>
            </a:r>
            <a:r>
              <a:rPr lang="es-ES" sz="9600" dirty="0" smtClean="0"/>
              <a:t>. Éstas pueden </a:t>
            </a:r>
            <a:r>
              <a:rPr lang="es-ES" sz="9600" dirty="0"/>
              <a:t>ser de implicación, inclusión, pertenencia, causalidad, orden, ejemplificación, categorización, equivalencia, complementariedad, oposición, contradicción y/o contraste, analogía o contra-argumentación. </a:t>
            </a:r>
            <a:endParaRPr lang="es-ES" sz="9600" dirty="0" smtClean="0"/>
          </a:p>
          <a:p>
            <a:pPr marL="0" indent="0" algn="just">
              <a:buNone/>
            </a:pPr>
            <a:r>
              <a:rPr lang="es-ES" sz="9600" dirty="0" smtClean="0"/>
              <a:t>Evalúa </a:t>
            </a:r>
            <a:r>
              <a:rPr lang="es-ES" sz="9600" dirty="0"/>
              <a:t>desempeños como:</a:t>
            </a:r>
          </a:p>
          <a:p>
            <a:pPr marL="0" indent="0" algn="just">
              <a:buNone/>
            </a:pPr>
            <a:r>
              <a:rPr lang="es-ES" sz="9600" dirty="0"/>
              <a:t> </a:t>
            </a:r>
            <a:r>
              <a:rPr lang="es-ES" sz="9600" dirty="0" smtClean="0"/>
              <a:t>-Analiza </a:t>
            </a:r>
            <a:r>
              <a:rPr lang="es-ES" sz="9600" dirty="0"/>
              <a:t>cómo se relacionan lógicamente las proposiciones en un texto.</a:t>
            </a:r>
          </a:p>
          <a:p>
            <a:pPr marL="0" indent="0" algn="just">
              <a:buNone/>
            </a:pPr>
            <a:r>
              <a:rPr lang="es-ES" sz="9600" dirty="0" smtClean="0"/>
              <a:t>-Caracteriza </a:t>
            </a:r>
            <a:r>
              <a:rPr lang="es-ES" sz="9600" dirty="0"/>
              <a:t>las relaciones que se presentan entre dos o más proposiciones.</a:t>
            </a:r>
          </a:p>
          <a:p>
            <a:pPr marL="0" indent="0" algn="just">
              <a:buNone/>
            </a:pPr>
            <a:r>
              <a:rPr lang="es-ES" sz="9600" dirty="0"/>
              <a:t> </a:t>
            </a:r>
            <a:r>
              <a:rPr lang="es-ES" sz="9600" dirty="0" smtClean="0"/>
              <a:t>-Establece </a:t>
            </a:r>
            <a:r>
              <a:rPr lang="es-ES" sz="9600" dirty="0"/>
              <a:t>la validez de las relaciones lógicas propuestas.</a:t>
            </a:r>
          </a:p>
          <a:p>
            <a:pPr marL="0" indent="0" algn="just">
              <a:buNone/>
            </a:pPr>
            <a:r>
              <a:rPr lang="es-ES" sz="9600" dirty="0"/>
              <a:t> </a:t>
            </a:r>
            <a:r>
              <a:rPr lang="es-ES" sz="9600" dirty="0" smtClean="0"/>
              <a:t>-Analiza </a:t>
            </a:r>
            <a:r>
              <a:rPr lang="es-ES" sz="9600" dirty="0"/>
              <a:t>las relaciones de cohesión entre segmentos del texto.</a:t>
            </a:r>
          </a:p>
          <a:p>
            <a:pPr marL="0" indent="0" algn="just">
              <a:buNone/>
            </a:pPr>
            <a:r>
              <a:rPr lang="es-ES" sz="9600" dirty="0"/>
              <a:t> </a:t>
            </a:r>
            <a:r>
              <a:rPr lang="es-ES" sz="9600" dirty="0" smtClean="0"/>
              <a:t>-Reconoce </a:t>
            </a:r>
            <a:r>
              <a:rPr lang="es-ES" sz="9600" dirty="0"/>
              <a:t>marcadores que dan cohesión al texto y sus funciones.</a:t>
            </a:r>
          </a:p>
          <a:p>
            <a:pPr marL="0" indent="0" algn="just">
              <a:buNone/>
            </a:pPr>
            <a:r>
              <a:rPr lang="es-ES" sz="9600" dirty="0"/>
              <a:t> </a:t>
            </a:r>
            <a:r>
              <a:rPr lang="es-ES" sz="9600" dirty="0" smtClean="0"/>
              <a:t>-Usa </a:t>
            </a:r>
            <a:r>
              <a:rPr lang="es-ES" sz="9600" dirty="0"/>
              <a:t>adecuadamente los marcadores de cohesión para establecer las relaciones que hay entre proposiciones.</a:t>
            </a:r>
          </a:p>
          <a:p>
            <a:pPr marL="0" indent="0" algn="just">
              <a:buNone/>
            </a:pPr>
            <a:r>
              <a:rPr lang="es-ES" sz="9600" dirty="0"/>
              <a:t>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65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GLADYS\Pictures\img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52238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3 Entrada de lápiz"/>
              <p14:cNvContentPartPr/>
              <p14:nvPr/>
            </p14:nvContentPartPr>
            <p14:xfrm>
              <a:off x="395536" y="5491800"/>
              <a:ext cx="3888432" cy="47376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696" y="5428440"/>
                <a:ext cx="3920113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4 Entrada de lápiz"/>
              <p14:cNvContentPartPr/>
              <p14:nvPr/>
            </p14:nvContentPartPr>
            <p14:xfrm>
              <a:off x="1473480" y="5491800"/>
              <a:ext cx="2652480" cy="63000"/>
            </p14:xfrm>
          </p:contentPart>
        </mc:Choice>
        <mc:Fallback xmlns="">
          <p:pic>
            <p:nvPicPr>
              <p:cNvPr id="5" name="4 Entrada de lápiz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7640" y="5428080"/>
                <a:ext cx="2684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5 Entrada de lápiz"/>
              <p14:cNvContentPartPr/>
              <p14:nvPr/>
            </p14:nvContentPartPr>
            <p14:xfrm>
              <a:off x="3393360" y="5750640"/>
              <a:ext cx="732600" cy="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7520" y="5687280"/>
                <a:ext cx="764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6 Entrada de lápiz"/>
              <p14:cNvContentPartPr/>
              <p14:nvPr/>
            </p14:nvContentPartPr>
            <p14:xfrm>
              <a:off x="3634560" y="5625720"/>
              <a:ext cx="500400" cy="63000"/>
            </p14:xfrm>
          </p:contentPart>
        </mc:Choice>
        <mc:Fallback xmlns="">
          <p:pic>
            <p:nvPicPr>
              <p:cNvPr id="7" name="6 Entrada de lápiz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8720" y="5562360"/>
                <a:ext cx="532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7 Entrada de lápiz"/>
              <p14:cNvContentPartPr/>
              <p14:nvPr/>
            </p14:nvContentPartPr>
            <p14:xfrm>
              <a:off x="223200" y="4009320"/>
              <a:ext cx="27360" cy="936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360" y="3945960"/>
                <a:ext cx="59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8 Entrada de lápiz"/>
              <p14:cNvContentPartPr/>
              <p14:nvPr/>
            </p14:nvContentPartPr>
            <p14:xfrm>
              <a:off x="116280" y="3991680"/>
              <a:ext cx="545040" cy="4500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440" y="3927960"/>
                <a:ext cx="576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9 Entrada de lápiz"/>
              <p14:cNvContentPartPr/>
              <p14:nvPr/>
            </p14:nvContentPartPr>
            <p14:xfrm>
              <a:off x="2919960" y="4018320"/>
              <a:ext cx="339840" cy="3600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4120" y="3954960"/>
                <a:ext cx="371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10 Entrada de lápiz"/>
              <p14:cNvContentPartPr/>
              <p14:nvPr/>
            </p14:nvContentPartPr>
            <p14:xfrm>
              <a:off x="1196640" y="4696920"/>
              <a:ext cx="420120" cy="18360"/>
            </p14:xfrm>
          </p:contentPart>
        </mc:Choice>
        <mc:Fallback xmlns="">
          <p:pic>
            <p:nvPicPr>
              <p:cNvPr id="11" name="10 Entrada de lápiz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80800" y="4633560"/>
                <a:ext cx="451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11 Entrada de lápiz"/>
              <p14:cNvContentPartPr/>
              <p14:nvPr/>
            </p14:nvContentPartPr>
            <p14:xfrm>
              <a:off x="812880" y="4911480"/>
              <a:ext cx="866520" cy="62640"/>
            </p14:xfrm>
          </p:contentPart>
        </mc:Choice>
        <mc:Fallback xmlns="">
          <p:pic>
            <p:nvPicPr>
              <p:cNvPr id="12" name="11 Entrada de lápiz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6680" y="4847760"/>
                <a:ext cx="898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12 Entrada de lápiz"/>
              <p14:cNvContentPartPr/>
              <p14:nvPr/>
            </p14:nvContentPartPr>
            <p14:xfrm>
              <a:off x="1419840" y="4911480"/>
              <a:ext cx="241560" cy="360"/>
            </p14:xfrm>
          </p:contentPart>
        </mc:Choice>
        <mc:Fallback xmlns="">
          <p:pic>
            <p:nvPicPr>
              <p:cNvPr id="13" name="12 Entrada de lápiz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04000" y="4847760"/>
                <a:ext cx="273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13 Entrada de lápiz"/>
              <p14:cNvContentPartPr/>
              <p14:nvPr/>
            </p14:nvContentPartPr>
            <p14:xfrm>
              <a:off x="6822360" y="642960"/>
              <a:ext cx="438120" cy="9360"/>
            </p14:xfrm>
          </p:contentPart>
        </mc:Choice>
        <mc:Fallback xmlns="">
          <p:pic>
            <p:nvPicPr>
              <p:cNvPr id="14" name="13 Entrada de lápiz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06520" y="579600"/>
                <a:ext cx="469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14 Entrada de lápiz"/>
              <p14:cNvContentPartPr/>
              <p14:nvPr/>
            </p14:nvContentPartPr>
            <p14:xfrm>
              <a:off x="6813360" y="2018160"/>
              <a:ext cx="1554120" cy="214560"/>
            </p14:xfrm>
          </p:contentPart>
        </mc:Choice>
        <mc:Fallback xmlns="">
          <p:pic>
            <p:nvPicPr>
              <p:cNvPr id="15" name="14 Entrada de lápiz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97520" y="1954440"/>
                <a:ext cx="15858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15 Entrada de lápiz"/>
              <p14:cNvContentPartPr/>
              <p14:nvPr/>
            </p14:nvContentPartPr>
            <p14:xfrm>
              <a:off x="6081120" y="2232360"/>
              <a:ext cx="223560" cy="27360"/>
            </p14:xfrm>
          </p:contentPart>
        </mc:Choice>
        <mc:Fallback xmlns="">
          <p:pic>
            <p:nvPicPr>
              <p:cNvPr id="16" name="15 Entrada de lápiz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65280" y="2169000"/>
                <a:ext cx="255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16 Entrada de lápiz"/>
              <p14:cNvContentPartPr/>
              <p14:nvPr/>
            </p14:nvContentPartPr>
            <p14:xfrm>
              <a:off x="187560" y="526680"/>
              <a:ext cx="7072920" cy="4474440"/>
            </p14:xfrm>
          </p:contentPart>
        </mc:Choice>
        <mc:Fallback xmlns="">
          <p:pic>
            <p:nvPicPr>
              <p:cNvPr id="17" name="16 Entrada de lápiz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8200" y="517320"/>
                <a:ext cx="7091640" cy="44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5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s-ES" sz="2800" dirty="0"/>
              <a:t>Analiza cómo se relacionan lógicamente las proposiciones en un </a:t>
            </a:r>
            <a:r>
              <a:rPr lang="es-ES" sz="2800" dirty="0" smtClean="0"/>
              <a:t>texto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/>
          <a:lstStyle/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dirty="0" smtClean="0"/>
              <a:t>-Conectores simples </a:t>
            </a:r>
            <a:r>
              <a:rPr lang="es-ES" sz="2800" dirty="0"/>
              <a:t>(ver resaltado en amarillo)</a:t>
            </a:r>
            <a:r>
              <a:rPr lang="es-ES" sz="2800" dirty="0" smtClean="0"/>
              <a:t> preposiciones </a:t>
            </a:r>
          </a:p>
          <a:p>
            <a:pPr marL="0" indent="0">
              <a:buNone/>
            </a:pPr>
            <a:r>
              <a:rPr lang="es-ES" sz="2800" dirty="0" smtClean="0"/>
              <a:t> </a:t>
            </a:r>
          </a:p>
          <a:p>
            <a:pPr marL="0" indent="0">
              <a:buNone/>
            </a:pPr>
            <a:r>
              <a:rPr lang="es-ES" sz="2800" dirty="0" smtClean="0"/>
              <a:t>Paréntesis: se implementa para la información adicional.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_tradnl" sz="2800" dirty="0" smtClean="0"/>
              <a:t>-Relaciones lógicas entre las frases: (encerrado en lápiz rojo) relaciones de distancia, de tamaño, causa/efecto.</a:t>
            </a:r>
          </a:p>
          <a:p>
            <a:pPr marL="0" indent="0">
              <a:buNone/>
            </a:pPr>
            <a:endParaRPr lang="es-ES_tradnl" sz="2800" dirty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04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714</Words>
  <Application>Microsoft Office PowerPoint</Application>
  <PresentationFormat>Presentación en pantalla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Niveles de comprensión lectora</vt:lpstr>
      <vt:lpstr> LITERAL –Interpretativo:  Ubicar información  </vt:lpstr>
      <vt:lpstr>Presentación de PowerPoint</vt:lpstr>
      <vt:lpstr> INFERENCIAL – Interpretativo / Argumentativo:  Relacionar información  </vt:lpstr>
      <vt:lpstr>Presentación de PowerPoint</vt:lpstr>
      <vt:lpstr>Analiza cómo se relacionan lógicamente las proposiciones en un texto </vt:lpstr>
      <vt:lpstr>  CRÍTICO – Argumentativo / Propositivo Construir representación global del texto y relación con el contexto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</dc:title>
  <dc:creator>GLADYS</dc:creator>
  <cp:lastModifiedBy>GLADYS</cp:lastModifiedBy>
  <cp:revision>22</cp:revision>
  <dcterms:created xsi:type="dcterms:W3CDTF">2012-12-13T14:40:01Z</dcterms:created>
  <dcterms:modified xsi:type="dcterms:W3CDTF">2013-06-17T15:22:07Z</dcterms:modified>
</cp:coreProperties>
</file>