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64D493-A197-4E00-8D90-61EA55CD7E6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242276BD-FF42-4ACA-86DB-FE366A1A33E7}">
      <dgm:prSet phldrT="[Texto]"/>
      <dgm:spPr/>
      <dgm:t>
        <a:bodyPr/>
        <a:lstStyle/>
        <a:p>
          <a:r>
            <a:rPr lang="es-ES_tradnl" dirty="0" smtClean="0"/>
            <a:t>LITERAL</a:t>
          </a:r>
          <a:endParaRPr lang="es-ES" dirty="0"/>
        </a:p>
      </dgm:t>
    </dgm:pt>
    <dgm:pt modelId="{17A0E7D0-D877-4D7F-A29C-0DBCD62E94AE}" type="parTrans" cxnId="{8CF85E87-A96F-456B-8BF7-BBFDCEA2DE48}">
      <dgm:prSet/>
      <dgm:spPr/>
      <dgm:t>
        <a:bodyPr/>
        <a:lstStyle/>
        <a:p>
          <a:endParaRPr lang="es-ES"/>
        </a:p>
      </dgm:t>
    </dgm:pt>
    <dgm:pt modelId="{B03868B2-39DF-4371-8355-8C8AAFA409C3}" type="sibTrans" cxnId="{8CF85E87-A96F-456B-8BF7-BBFDCEA2DE48}">
      <dgm:prSet/>
      <dgm:spPr/>
      <dgm:t>
        <a:bodyPr/>
        <a:lstStyle/>
        <a:p>
          <a:endParaRPr lang="es-ES"/>
        </a:p>
      </dgm:t>
    </dgm:pt>
    <dgm:pt modelId="{E6DED909-8E77-485B-B896-D3092584B496}">
      <dgm:prSet phldrT="[Texto]"/>
      <dgm:spPr/>
      <dgm:t>
        <a:bodyPr/>
        <a:lstStyle/>
        <a:p>
          <a:r>
            <a:rPr lang="es-ES_tradnl" dirty="0" smtClean="0"/>
            <a:t>INFERENCIAL</a:t>
          </a:r>
          <a:endParaRPr lang="es-ES" dirty="0"/>
        </a:p>
      </dgm:t>
    </dgm:pt>
    <dgm:pt modelId="{98A88734-B07D-4029-8179-2FAB461CF34F}" type="parTrans" cxnId="{B7DECB58-B363-4FC2-8DA2-4AF69308F625}">
      <dgm:prSet/>
      <dgm:spPr/>
      <dgm:t>
        <a:bodyPr/>
        <a:lstStyle/>
        <a:p>
          <a:endParaRPr lang="es-ES"/>
        </a:p>
      </dgm:t>
    </dgm:pt>
    <dgm:pt modelId="{2B404F52-BB71-4B2E-A71A-22EC3672F76E}" type="sibTrans" cxnId="{B7DECB58-B363-4FC2-8DA2-4AF69308F625}">
      <dgm:prSet/>
      <dgm:spPr/>
      <dgm:t>
        <a:bodyPr/>
        <a:lstStyle/>
        <a:p>
          <a:endParaRPr lang="es-ES"/>
        </a:p>
      </dgm:t>
    </dgm:pt>
    <dgm:pt modelId="{C21B7F5A-D3DA-4DAB-AB16-CA92EB8D1B2D}">
      <dgm:prSet phldrT="[Texto]"/>
      <dgm:spPr/>
      <dgm:t>
        <a:bodyPr/>
        <a:lstStyle/>
        <a:p>
          <a:r>
            <a:rPr lang="es-ES_tradnl" dirty="0" smtClean="0"/>
            <a:t>CRÍTICO </a:t>
          </a:r>
          <a:endParaRPr lang="es-ES" dirty="0"/>
        </a:p>
      </dgm:t>
    </dgm:pt>
    <dgm:pt modelId="{42341A3C-7FC7-45D5-BD5F-06B9B75B1921}" type="parTrans" cxnId="{4BEB3C08-FA24-4E3F-A130-E6861205B164}">
      <dgm:prSet/>
      <dgm:spPr/>
      <dgm:t>
        <a:bodyPr/>
        <a:lstStyle/>
        <a:p>
          <a:endParaRPr lang="es-ES"/>
        </a:p>
      </dgm:t>
    </dgm:pt>
    <dgm:pt modelId="{677954D5-093A-4BA3-A86B-B4EDDB807409}" type="sibTrans" cxnId="{4BEB3C08-FA24-4E3F-A130-E6861205B164}">
      <dgm:prSet/>
      <dgm:spPr/>
      <dgm:t>
        <a:bodyPr/>
        <a:lstStyle/>
        <a:p>
          <a:endParaRPr lang="es-ES"/>
        </a:p>
      </dgm:t>
    </dgm:pt>
    <dgm:pt modelId="{AC62CE96-AD0B-4861-BBAF-E21BD3B013E5}" type="pres">
      <dgm:prSet presAssocID="{5364D493-A197-4E00-8D90-61EA55CD7E6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7ED0830B-B07E-4EE8-BD34-949F969156C4}" type="pres">
      <dgm:prSet presAssocID="{5364D493-A197-4E00-8D90-61EA55CD7E68}" presName="Name1" presStyleCnt="0"/>
      <dgm:spPr/>
    </dgm:pt>
    <dgm:pt modelId="{C4FA8330-632B-48F7-85FC-2E4485E8D53C}" type="pres">
      <dgm:prSet presAssocID="{5364D493-A197-4E00-8D90-61EA55CD7E68}" presName="cycle" presStyleCnt="0"/>
      <dgm:spPr/>
    </dgm:pt>
    <dgm:pt modelId="{92862AAF-F6F8-41E5-B532-4C1B076F403E}" type="pres">
      <dgm:prSet presAssocID="{5364D493-A197-4E00-8D90-61EA55CD7E68}" presName="srcNode" presStyleLbl="node1" presStyleIdx="0" presStyleCnt="3"/>
      <dgm:spPr/>
    </dgm:pt>
    <dgm:pt modelId="{BBD35CC7-BDF7-416C-B8A1-B095A86B46C1}" type="pres">
      <dgm:prSet presAssocID="{5364D493-A197-4E00-8D90-61EA55CD7E68}" presName="conn" presStyleLbl="parChTrans1D2" presStyleIdx="0" presStyleCnt="1"/>
      <dgm:spPr/>
      <dgm:t>
        <a:bodyPr/>
        <a:lstStyle/>
        <a:p>
          <a:endParaRPr lang="es-ES"/>
        </a:p>
      </dgm:t>
    </dgm:pt>
    <dgm:pt modelId="{82DDEEEC-00AA-49D4-ACBD-EBAF9044742A}" type="pres">
      <dgm:prSet presAssocID="{5364D493-A197-4E00-8D90-61EA55CD7E68}" presName="extraNode" presStyleLbl="node1" presStyleIdx="0" presStyleCnt="3"/>
      <dgm:spPr/>
    </dgm:pt>
    <dgm:pt modelId="{099D0ACA-34AB-42B2-A2A7-D088A260DE45}" type="pres">
      <dgm:prSet presAssocID="{5364D493-A197-4E00-8D90-61EA55CD7E68}" presName="dstNode" presStyleLbl="node1" presStyleIdx="0" presStyleCnt="3"/>
      <dgm:spPr/>
    </dgm:pt>
    <dgm:pt modelId="{F88AE31B-3A4D-43AA-ADAF-418DA080B76A}" type="pres">
      <dgm:prSet presAssocID="{242276BD-FF42-4ACA-86DB-FE366A1A33E7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5C021E-B44E-4EF5-9A5A-4D1E030E49ED}" type="pres">
      <dgm:prSet presAssocID="{242276BD-FF42-4ACA-86DB-FE366A1A33E7}" presName="accent_1" presStyleCnt="0"/>
      <dgm:spPr/>
    </dgm:pt>
    <dgm:pt modelId="{6FEA02DB-C003-4468-9BA5-0E5A0185D567}" type="pres">
      <dgm:prSet presAssocID="{242276BD-FF42-4ACA-86DB-FE366A1A33E7}" presName="accentRepeatNode" presStyleLbl="solidFgAcc1" presStyleIdx="0" presStyleCnt="3"/>
      <dgm:spPr/>
    </dgm:pt>
    <dgm:pt modelId="{029D39BB-510F-4DFC-B19F-BAFE4FBB9F2E}" type="pres">
      <dgm:prSet presAssocID="{E6DED909-8E77-485B-B896-D3092584B49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6F49F9F-7D2F-4730-8982-56441C833B38}" type="pres">
      <dgm:prSet presAssocID="{E6DED909-8E77-485B-B896-D3092584B496}" presName="accent_2" presStyleCnt="0"/>
      <dgm:spPr/>
    </dgm:pt>
    <dgm:pt modelId="{924DF5B2-3C9A-4CE2-A348-AD138177C01F}" type="pres">
      <dgm:prSet presAssocID="{E6DED909-8E77-485B-B896-D3092584B496}" presName="accentRepeatNode" presStyleLbl="solidFgAcc1" presStyleIdx="1" presStyleCnt="3"/>
      <dgm:spPr/>
    </dgm:pt>
    <dgm:pt modelId="{C7BD4854-7E01-4413-A1B6-7F4504F3E50D}" type="pres">
      <dgm:prSet presAssocID="{C21B7F5A-D3DA-4DAB-AB16-CA92EB8D1B2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F10626-94E2-47B0-A7A0-1B91B8063514}" type="pres">
      <dgm:prSet presAssocID="{C21B7F5A-D3DA-4DAB-AB16-CA92EB8D1B2D}" presName="accent_3" presStyleCnt="0"/>
      <dgm:spPr/>
    </dgm:pt>
    <dgm:pt modelId="{CDB47083-9804-4881-A7B9-AA59FC55C1CF}" type="pres">
      <dgm:prSet presAssocID="{C21B7F5A-D3DA-4DAB-AB16-CA92EB8D1B2D}" presName="accentRepeatNode" presStyleLbl="solidFgAcc1" presStyleIdx="2" presStyleCnt="3"/>
      <dgm:spPr/>
    </dgm:pt>
  </dgm:ptLst>
  <dgm:cxnLst>
    <dgm:cxn modelId="{B7DECB58-B363-4FC2-8DA2-4AF69308F625}" srcId="{5364D493-A197-4E00-8D90-61EA55CD7E68}" destId="{E6DED909-8E77-485B-B896-D3092584B496}" srcOrd="1" destOrd="0" parTransId="{98A88734-B07D-4029-8179-2FAB461CF34F}" sibTransId="{2B404F52-BB71-4B2E-A71A-22EC3672F76E}"/>
    <dgm:cxn modelId="{1FD6B1BC-9AD4-4B71-AAB4-8AA28B61E5BD}" type="presOf" srcId="{B03868B2-39DF-4371-8355-8C8AAFA409C3}" destId="{BBD35CC7-BDF7-416C-B8A1-B095A86B46C1}" srcOrd="0" destOrd="0" presId="urn:microsoft.com/office/officeart/2008/layout/VerticalCurvedList"/>
    <dgm:cxn modelId="{4BEB3C08-FA24-4E3F-A130-E6861205B164}" srcId="{5364D493-A197-4E00-8D90-61EA55CD7E68}" destId="{C21B7F5A-D3DA-4DAB-AB16-CA92EB8D1B2D}" srcOrd="2" destOrd="0" parTransId="{42341A3C-7FC7-45D5-BD5F-06B9B75B1921}" sibTransId="{677954D5-093A-4BA3-A86B-B4EDDB807409}"/>
    <dgm:cxn modelId="{930844B3-6939-46D6-B9C1-8F5DDAB40834}" type="presOf" srcId="{242276BD-FF42-4ACA-86DB-FE366A1A33E7}" destId="{F88AE31B-3A4D-43AA-ADAF-418DA080B76A}" srcOrd="0" destOrd="0" presId="urn:microsoft.com/office/officeart/2008/layout/VerticalCurvedList"/>
    <dgm:cxn modelId="{A6EC45C8-66C0-4FCC-9710-8D252CD5B079}" type="presOf" srcId="{C21B7F5A-D3DA-4DAB-AB16-CA92EB8D1B2D}" destId="{C7BD4854-7E01-4413-A1B6-7F4504F3E50D}" srcOrd="0" destOrd="0" presId="urn:microsoft.com/office/officeart/2008/layout/VerticalCurvedList"/>
    <dgm:cxn modelId="{A7C2B12D-2E04-428D-873C-F3F8F9A8D5A9}" type="presOf" srcId="{5364D493-A197-4E00-8D90-61EA55CD7E68}" destId="{AC62CE96-AD0B-4861-BBAF-E21BD3B013E5}" srcOrd="0" destOrd="0" presId="urn:microsoft.com/office/officeart/2008/layout/VerticalCurvedList"/>
    <dgm:cxn modelId="{8CF85E87-A96F-456B-8BF7-BBFDCEA2DE48}" srcId="{5364D493-A197-4E00-8D90-61EA55CD7E68}" destId="{242276BD-FF42-4ACA-86DB-FE366A1A33E7}" srcOrd="0" destOrd="0" parTransId="{17A0E7D0-D877-4D7F-A29C-0DBCD62E94AE}" sibTransId="{B03868B2-39DF-4371-8355-8C8AAFA409C3}"/>
    <dgm:cxn modelId="{02E1A504-5BCA-471B-91F6-4AAC2F7B5729}" type="presOf" srcId="{E6DED909-8E77-485B-B896-D3092584B496}" destId="{029D39BB-510F-4DFC-B19F-BAFE4FBB9F2E}" srcOrd="0" destOrd="0" presId="urn:microsoft.com/office/officeart/2008/layout/VerticalCurvedList"/>
    <dgm:cxn modelId="{45DFF177-F4A0-41EA-8E96-FC0C7B96CCED}" type="presParOf" srcId="{AC62CE96-AD0B-4861-BBAF-E21BD3B013E5}" destId="{7ED0830B-B07E-4EE8-BD34-949F969156C4}" srcOrd="0" destOrd="0" presId="urn:microsoft.com/office/officeart/2008/layout/VerticalCurvedList"/>
    <dgm:cxn modelId="{794AB1DE-8C0F-4101-AAF6-73ED1E90A1D6}" type="presParOf" srcId="{7ED0830B-B07E-4EE8-BD34-949F969156C4}" destId="{C4FA8330-632B-48F7-85FC-2E4485E8D53C}" srcOrd="0" destOrd="0" presId="urn:microsoft.com/office/officeart/2008/layout/VerticalCurvedList"/>
    <dgm:cxn modelId="{91C94749-7281-4583-AC8C-1C889B2AABF4}" type="presParOf" srcId="{C4FA8330-632B-48F7-85FC-2E4485E8D53C}" destId="{92862AAF-F6F8-41E5-B532-4C1B076F403E}" srcOrd="0" destOrd="0" presId="urn:microsoft.com/office/officeart/2008/layout/VerticalCurvedList"/>
    <dgm:cxn modelId="{46E5685D-A6DE-4C32-AAF8-3F8FCDF05DAC}" type="presParOf" srcId="{C4FA8330-632B-48F7-85FC-2E4485E8D53C}" destId="{BBD35CC7-BDF7-416C-B8A1-B095A86B46C1}" srcOrd="1" destOrd="0" presId="urn:microsoft.com/office/officeart/2008/layout/VerticalCurvedList"/>
    <dgm:cxn modelId="{028C3EB7-71BD-4406-A381-70A3C17349F6}" type="presParOf" srcId="{C4FA8330-632B-48F7-85FC-2E4485E8D53C}" destId="{82DDEEEC-00AA-49D4-ACBD-EBAF9044742A}" srcOrd="2" destOrd="0" presId="urn:microsoft.com/office/officeart/2008/layout/VerticalCurvedList"/>
    <dgm:cxn modelId="{0DE60699-88D7-49C4-8009-8C2AEBF34AA4}" type="presParOf" srcId="{C4FA8330-632B-48F7-85FC-2E4485E8D53C}" destId="{099D0ACA-34AB-42B2-A2A7-D088A260DE45}" srcOrd="3" destOrd="0" presId="urn:microsoft.com/office/officeart/2008/layout/VerticalCurvedList"/>
    <dgm:cxn modelId="{26B92119-8471-4712-B9D1-3D89E5633C35}" type="presParOf" srcId="{7ED0830B-B07E-4EE8-BD34-949F969156C4}" destId="{F88AE31B-3A4D-43AA-ADAF-418DA080B76A}" srcOrd="1" destOrd="0" presId="urn:microsoft.com/office/officeart/2008/layout/VerticalCurvedList"/>
    <dgm:cxn modelId="{B420C662-8DFC-4ADC-AC60-40FF84A22DDB}" type="presParOf" srcId="{7ED0830B-B07E-4EE8-BD34-949F969156C4}" destId="{915C021E-B44E-4EF5-9A5A-4D1E030E49ED}" srcOrd="2" destOrd="0" presId="urn:microsoft.com/office/officeart/2008/layout/VerticalCurvedList"/>
    <dgm:cxn modelId="{E444BBB5-A9F9-4201-B9AB-8AC11A3DDBD3}" type="presParOf" srcId="{915C021E-B44E-4EF5-9A5A-4D1E030E49ED}" destId="{6FEA02DB-C003-4468-9BA5-0E5A0185D567}" srcOrd="0" destOrd="0" presId="urn:microsoft.com/office/officeart/2008/layout/VerticalCurvedList"/>
    <dgm:cxn modelId="{9C6ED58F-F87B-4F1B-8343-CCC8987C116C}" type="presParOf" srcId="{7ED0830B-B07E-4EE8-BD34-949F969156C4}" destId="{029D39BB-510F-4DFC-B19F-BAFE4FBB9F2E}" srcOrd="3" destOrd="0" presId="urn:microsoft.com/office/officeart/2008/layout/VerticalCurvedList"/>
    <dgm:cxn modelId="{AF915349-4CD3-460D-8B04-6D266F802E02}" type="presParOf" srcId="{7ED0830B-B07E-4EE8-BD34-949F969156C4}" destId="{26F49F9F-7D2F-4730-8982-56441C833B38}" srcOrd="4" destOrd="0" presId="urn:microsoft.com/office/officeart/2008/layout/VerticalCurvedList"/>
    <dgm:cxn modelId="{8C62D038-F318-44AE-8F27-262D9FE59D62}" type="presParOf" srcId="{26F49F9F-7D2F-4730-8982-56441C833B38}" destId="{924DF5B2-3C9A-4CE2-A348-AD138177C01F}" srcOrd="0" destOrd="0" presId="urn:microsoft.com/office/officeart/2008/layout/VerticalCurvedList"/>
    <dgm:cxn modelId="{B9BB331D-12E0-4297-B698-4304B650BE2E}" type="presParOf" srcId="{7ED0830B-B07E-4EE8-BD34-949F969156C4}" destId="{C7BD4854-7E01-4413-A1B6-7F4504F3E50D}" srcOrd="5" destOrd="0" presId="urn:microsoft.com/office/officeart/2008/layout/VerticalCurvedList"/>
    <dgm:cxn modelId="{2341467E-B257-4AB1-877E-80FA505625CC}" type="presParOf" srcId="{7ED0830B-B07E-4EE8-BD34-949F969156C4}" destId="{6FF10626-94E2-47B0-A7A0-1B91B8063514}" srcOrd="6" destOrd="0" presId="urn:microsoft.com/office/officeart/2008/layout/VerticalCurvedList"/>
    <dgm:cxn modelId="{93B31D01-80E8-4F92-A3D8-FCF844FA34BD}" type="presParOf" srcId="{6FF10626-94E2-47B0-A7A0-1B91B8063514}" destId="{CDB47083-9804-4881-A7B9-AA59FC55C1C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35CC7-BDF7-416C-B8A1-B095A86B46C1}">
      <dsp:nvSpPr>
        <dsp:cNvPr id="0" name=""/>
        <dsp:cNvSpPr/>
      </dsp:nvSpPr>
      <dsp:spPr>
        <a:xfrm>
          <a:off x="-4046534" y="-621127"/>
          <a:ext cx="4822067" cy="4822067"/>
        </a:xfrm>
        <a:prstGeom prst="blockArc">
          <a:avLst>
            <a:gd name="adj1" fmla="val 18900000"/>
            <a:gd name="adj2" fmla="val 2700000"/>
            <a:gd name="adj3" fmla="val 448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8AE31B-3A4D-43AA-ADAF-418DA080B76A}">
      <dsp:nvSpPr>
        <dsp:cNvPr id="0" name=""/>
        <dsp:cNvSpPr/>
      </dsp:nvSpPr>
      <dsp:spPr>
        <a:xfrm>
          <a:off x="498739" y="357981"/>
          <a:ext cx="6975295" cy="71596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295" tIns="99060" rIns="99060" bIns="9906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900" kern="1200" dirty="0" smtClean="0"/>
            <a:t>LITERAL</a:t>
          </a:r>
          <a:endParaRPr lang="es-ES" sz="3900" kern="1200" dirty="0"/>
        </a:p>
      </dsp:txBody>
      <dsp:txXfrm>
        <a:off x="498739" y="357981"/>
        <a:ext cx="6975295" cy="715962"/>
      </dsp:txXfrm>
    </dsp:sp>
    <dsp:sp modelId="{6FEA02DB-C003-4468-9BA5-0E5A0185D567}">
      <dsp:nvSpPr>
        <dsp:cNvPr id="0" name=""/>
        <dsp:cNvSpPr/>
      </dsp:nvSpPr>
      <dsp:spPr>
        <a:xfrm>
          <a:off x="51263" y="268485"/>
          <a:ext cx="894953" cy="8949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D39BB-510F-4DFC-B19F-BAFE4FBB9F2E}">
      <dsp:nvSpPr>
        <dsp:cNvPr id="0" name=""/>
        <dsp:cNvSpPr/>
      </dsp:nvSpPr>
      <dsp:spPr>
        <a:xfrm>
          <a:off x="758992" y="1431924"/>
          <a:ext cx="6715043" cy="715962"/>
        </a:xfrm>
        <a:prstGeom prst="rect">
          <a:avLst/>
        </a:prstGeom>
        <a:solidFill>
          <a:schemeClr val="accent5">
            <a:hueOff val="5319050"/>
            <a:satOff val="-230"/>
            <a:lumOff val="-104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295" tIns="99060" rIns="99060" bIns="9906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900" kern="1200" dirty="0" smtClean="0"/>
            <a:t>INFERENCIAL</a:t>
          </a:r>
          <a:endParaRPr lang="es-ES" sz="3900" kern="1200" dirty="0"/>
        </a:p>
      </dsp:txBody>
      <dsp:txXfrm>
        <a:off x="758992" y="1431924"/>
        <a:ext cx="6715043" cy="715962"/>
      </dsp:txXfrm>
    </dsp:sp>
    <dsp:sp modelId="{924DF5B2-3C9A-4CE2-A348-AD138177C01F}">
      <dsp:nvSpPr>
        <dsp:cNvPr id="0" name=""/>
        <dsp:cNvSpPr/>
      </dsp:nvSpPr>
      <dsp:spPr>
        <a:xfrm>
          <a:off x="311515" y="1342429"/>
          <a:ext cx="894953" cy="8949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5319050"/>
              <a:satOff val="-230"/>
              <a:lumOff val="-104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BD4854-7E01-4413-A1B6-7F4504F3E50D}">
      <dsp:nvSpPr>
        <dsp:cNvPr id="0" name=""/>
        <dsp:cNvSpPr/>
      </dsp:nvSpPr>
      <dsp:spPr>
        <a:xfrm>
          <a:off x="498739" y="2505868"/>
          <a:ext cx="6975295" cy="715962"/>
        </a:xfrm>
        <a:prstGeom prst="rect">
          <a:avLst/>
        </a:prstGeom>
        <a:solidFill>
          <a:schemeClr val="accent5">
            <a:hueOff val="10638100"/>
            <a:satOff val="-460"/>
            <a:lumOff val="-209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295" tIns="99060" rIns="99060" bIns="9906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900" kern="1200" dirty="0" smtClean="0"/>
            <a:t>CRÍTICO </a:t>
          </a:r>
          <a:endParaRPr lang="es-ES" sz="3900" kern="1200" dirty="0"/>
        </a:p>
      </dsp:txBody>
      <dsp:txXfrm>
        <a:off x="498739" y="2505868"/>
        <a:ext cx="6975295" cy="715962"/>
      </dsp:txXfrm>
    </dsp:sp>
    <dsp:sp modelId="{CDB47083-9804-4881-A7B9-AA59FC55C1CF}">
      <dsp:nvSpPr>
        <dsp:cNvPr id="0" name=""/>
        <dsp:cNvSpPr/>
      </dsp:nvSpPr>
      <dsp:spPr>
        <a:xfrm>
          <a:off x="51263" y="2416373"/>
          <a:ext cx="894953" cy="8949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0638100"/>
              <a:satOff val="-460"/>
              <a:lumOff val="-20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28/06/2014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28/06/2014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28/06/2014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28/06/2014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28/06/2014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28/06/2014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28/06/2014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28/06/2014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28/06/2014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28/06/2014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28/06/2014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28/06/2014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realenguajeusc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1470025"/>
          </a:xfrm>
        </p:spPr>
        <p:txBody>
          <a:bodyPr/>
          <a:lstStyle/>
          <a:p>
            <a:r>
              <a:rPr lang="es-ES_tradnl" dirty="0" smtClean="0"/>
              <a:t>Lectura crítica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2351112"/>
          </a:xfrm>
        </p:spPr>
        <p:txBody>
          <a:bodyPr/>
          <a:lstStyle/>
          <a:p>
            <a:pPr algn="r"/>
            <a:endParaRPr lang="es-ES_tradnl" i="1" dirty="0" smtClean="0">
              <a:solidFill>
                <a:schemeClr val="tx1"/>
              </a:solidFill>
            </a:endParaRPr>
          </a:p>
          <a:p>
            <a:pPr algn="r"/>
            <a:endParaRPr lang="es-ES_tradnl" i="1" dirty="0">
              <a:solidFill>
                <a:schemeClr val="tx1"/>
              </a:solidFill>
            </a:endParaRPr>
          </a:p>
          <a:p>
            <a:pPr algn="r"/>
            <a:r>
              <a:rPr lang="es-ES_tradnl" sz="1600" b="1" i="1" dirty="0" smtClean="0">
                <a:solidFill>
                  <a:schemeClr val="tx1"/>
                </a:solidFill>
              </a:rPr>
              <a:t>Mg. Gladys Zamudio Tobar</a:t>
            </a:r>
          </a:p>
          <a:p>
            <a:pPr algn="r"/>
            <a:r>
              <a:rPr lang="es-ES_tradnl" sz="1600" b="1" i="1" dirty="0" smtClean="0">
                <a:solidFill>
                  <a:schemeClr val="tx1"/>
                </a:solidFill>
                <a:hlinkClick r:id="rId2"/>
              </a:rPr>
              <a:t>arealenguajeusc@gmail.com</a:t>
            </a:r>
            <a:r>
              <a:rPr lang="es-ES_tradnl" sz="1600" b="1" i="1" dirty="0" smtClean="0">
                <a:solidFill>
                  <a:schemeClr val="tx1"/>
                </a:solidFill>
              </a:rPr>
              <a:t> </a:t>
            </a:r>
            <a:endParaRPr lang="es-ES" sz="1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28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Niveles de comprensión lectora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9660827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559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16632"/>
            <a:ext cx="8075240" cy="864096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sz="3600" dirty="0" smtClean="0"/>
              <a:t>LITERAL –</a:t>
            </a:r>
            <a:r>
              <a:rPr lang="es-ES" sz="3600" dirty="0" smtClean="0"/>
              <a:t>Interpretativo: </a:t>
            </a:r>
            <a:r>
              <a:rPr lang="es-ES" sz="3600" dirty="0"/>
              <a:t/>
            </a:r>
            <a:br>
              <a:rPr lang="es-ES" sz="3600" dirty="0"/>
            </a:br>
            <a:r>
              <a:rPr lang="es-ES" sz="2700" dirty="0" smtClean="0"/>
              <a:t>Ubicar </a:t>
            </a:r>
            <a:r>
              <a:rPr lang="es-ES" sz="2700" dirty="0"/>
              <a:t>información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58924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s-ES" sz="5100" dirty="0" smtClean="0"/>
          </a:p>
          <a:p>
            <a:pPr marL="0" indent="0" algn="just">
              <a:buNone/>
            </a:pPr>
            <a:r>
              <a:rPr lang="es-ES" sz="9600" dirty="0" smtClean="0"/>
              <a:t>Engloba </a:t>
            </a:r>
            <a:r>
              <a:rPr lang="es-ES" sz="9600" dirty="0"/>
              <a:t>la capacidad de encontrar información específica en los textos según un criterio de búsqueda dado. La información que se pide hallar puede ser destacada o no, y solicitarse empleando las mismas expresiones que aparecen en el texto o utilizando otras equivalentes. </a:t>
            </a:r>
            <a:endParaRPr lang="es-ES" sz="9600" dirty="0" smtClean="0"/>
          </a:p>
          <a:p>
            <a:pPr marL="0" indent="0" algn="just">
              <a:buNone/>
            </a:pPr>
            <a:endParaRPr lang="es-ES" sz="9600" dirty="0" smtClean="0"/>
          </a:p>
          <a:p>
            <a:pPr marL="0" indent="0" algn="just">
              <a:buNone/>
            </a:pPr>
            <a:r>
              <a:rPr lang="es-ES" sz="9600" dirty="0" smtClean="0"/>
              <a:t>Evalúa </a:t>
            </a:r>
            <a:r>
              <a:rPr lang="es-ES" sz="9600" dirty="0"/>
              <a:t>desempeños </a:t>
            </a:r>
            <a:r>
              <a:rPr lang="es-ES" sz="9600" dirty="0" smtClean="0"/>
              <a:t>como</a:t>
            </a:r>
          </a:p>
          <a:p>
            <a:pPr marL="0" indent="0" algn="just">
              <a:buNone/>
            </a:pPr>
            <a:endParaRPr lang="es-ES" sz="9600" dirty="0" smtClean="0"/>
          </a:p>
          <a:p>
            <a:pPr marL="0" indent="0" algn="just">
              <a:buNone/>
            </a:pPr>
            <a:r>
              <a:rPr lang="es-ES_tradnl" sz="9600" dirty="0" smtClean="0"/>
              <a:t>Encuentra la información (verbal y no verbal) solicitada dentro del texto que lee:</a:t>
            </a:r>
            <a:endParaRPr lang="es-ES" sz="9600" dirty="0"/>
          </a:p>
          <a:p>
            <a:pPr marL="0" indent="0" algn="just">
              <a:buNone/>
            </a:pPr>
            <a:r>
              <a:rPr lang="es-ES" sz="9600" dirty="0" smtClean="0"/>
              <a:t>- </a:t>
            </a:r>
            <a:r>
              <a:rPr lang="es-ES" sz="9600" dirty="0"/>
              <a:t>s</a:t>
            </a:r>
            <a:r>
              <a:rPr lang="es-ES" sz="9600" dirty="0" smtClean="0"/>
              <a:t>ea </a:t>
            </a:r>
            <a:r>
              <a:rPr lang="es-ES" sz="9600" dirty="0"/>
              <a:t>ésta destacada o marginal.</a:t>
            </a:r>
          </a:p>
          <a:p>
            <a:pPr marL="0" indent="0" algn="just">
              <a:buNone/>
            </a:pPr>
            <a:endParaRPr lang="es-ES" sz="9600" dirty="0" smtClean="0"/>
          </a:p>
          <a:p>
            <a:pPr marL="0" indent="0" algn="just">
              <a:buNone/>
            </a:pPr>
            <a:r>
              <a:rPr lang="es-ES" sz="9600" dirty="0" smtClean="0"/>
              <a:t>-utilizando </a:t>
            </a:r>
            <a:r>
              <a:rPr lang="es-ES" sz="9600" dirty="0"/>
              <a:t>las mismas expresiones del texto. </a:t>
            </a:r>
          </a:p>
          <a:p>
            <a:pPr marL="0" indent="0" algn="just">
              <a:buNone/>
            </a:pPr>
            <a:endParaRPr lang="es-ES" sz="9600" dirty="0" smtClean="0"/>
          </a:p>
          <a:p>
            <a:pPr marL="0" indent="0" algn="just">
              <a:buNone/>
            </a:pPr>
            <a:r>
              <a:rPr lang="es-ES" sz="9600" dirty="0" smtClean="0"/>
              <a:t>-utilizando </a:t>
            </a:r>
            <a:r>
              <a:rPr lang="es-ES" sz="9600" dirty="0"/>
              <a:t>expresiones equivalentes a las del texto.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405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16632"/>
            <a:ext cx="8075240" cy="864096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sz="3600" dirty="0" smtClean="0"/>
              <a:t>INFERENCIAL – </a:t>
            </a:r>
            <a:r>
              <a:rPr lang="es-ES" sz="3600" dirty="0" smtClean="0"/>
              <a:t>Interpretativo / Argumentativo: </a:t>
            </a:r>
            <a:r>
              <a:rPr lang="es-ES" sz="3600" dirty="0"/>
              <a:t/>
            </a:r>
            <a:br>
              <a:rPr lang="es-ES" sz="3600" dirty="0"/>
            </a:br>
            <a:r>
              <a:rPr lang="es-ES" sz="2700" dirty="0" smtClean="0"/>
              <a:t>Relacionar </a:t>
            </a:r>
            <a:r>
              <a:rPr lang="es-ES" sz="2700" dirty="0"/>
              <a:t>información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58924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s-ES" sz="5100" dirty="0" smtClean="0"/>
          </a:p>
          <a:p>
            <a:pPr marL="0" indent="0" algn="just">
              <a:buNone/>
            </a:pPr>
            <a:r>
              <a:rPr lang="es-ES" sz="9600" dirty="0"/>
              <a:t>Incluye la identificación de las relaciones entre distintas partes de los textos</a:t>
            </a:r>
            <a:r>
              <a:rPr lang="es-ES" sz="9600" dirty="0" smtClean="0"/>
              <a:t>. Éstas pueden </a:t>
            </a:r>
            <a:r>
              <a:rPr lang="es-ES" sz="9600" dirty="0"/>
              <a:t>ser de implicación, inclusión, pertenencia, causalidad, orden, ejemplificación, categorización, equivalencia, complementariedad, oposición, contradicción y/o contraste, analogía o contra-argumentación. </a:t>
            </a:r>
            <a:endParaRPr lang="es-ES" sz="9600" dirty="0" smtClean="0"/>
          </a:p>
          <a:p>
            <a:pPr marL="0" indent="0" algn="just">
              <a:buNone/>
            </a:pPr>
            <a:r>
              <a:rPr lang="es-ES" sz="9600" dirty="0" smtClean="0"/>
              <a:t>Evalúa </a:t>
            </a:r>
            <a:r>
              <a:rPr lang="es-ES" sz="9600" dirty="0"/>
              <a:t>desempeños como:</a:t>
            </a:r>
          </a:p>
          <a:p>
            <a:pPr marL="0" indent="0" algn="just">
              <a:buNone/>
            </a:pPr>
            <a:r>
              <a:rPr lang="es-ES" sz="9600" dirty="0"/>
              <a:t> </a:t>
            </a:r>
            <a:r>
              <a:rPr lang="es-ES" sz="9600" dirty="0" smtClean="0"/>
              <a:t>-Analiza </a:t>
            </a:r>
            <a:r>
              <a:rPr lang="es-ES" sz="9600" dirty="0"/>
              <a:t>cómo se relacionan lógicamente las proposiciones en un texto.</a:t>
            </a:r>
          </a:p>
          <a:p>
            <a:pPr marL="0" indent="0" algn="just">
              <a:buNone/>
            </a:pPr>
            <a:r>
              <a:rPr lang="es-ES" sz="9600" dirty="0" smtClean="0"/>
              <a:t>-Caracteriza </a:t>
            </a:r>
            <a:r>
              <a:rPr lang="es-ES" sz="9600" dirty="0"/>
              <a:t>las relaciones que se presentan entre dos o más proposiciones.</a:t>
            </a:r>
          </a:p>
          <a:p>
            <a:pPr marL="0" indent="0" algn="just">
              <a:buNone/>
            </a:pPr>
            <a:r>
              <a:rPr lang="es-ES" sz="9600" dirty="0"/>
              <a:t> </a:t>
            </a:r>
            <a:r>
              <a:rPr lang="es-ES" sz="9600" dirty="0" smtClean="0"/>
              <a:t>-Establece </a:t>
            </a:r>
            <a:r>
              <a:rPr lang="es-ES" sz="9600" dirty="0"/>
              <a:t>la validez de las relaciones lógicas propuestas.</a:t>
            </a:r>
          </a:p>
          <a:p>
            <a:pPr marL="0" indent="0" algn="just">
              <a:buNone/>
            </a:pPr>
            <a:r>
              <a:rPr lang="es-ES" sz="9600" dirty="0"/>
              <a:t> </a:t>
            </a:r>
            <a:r>
              <a:rPr lang="es-ES" sz="9600" dirty="0" smtClean="0"/>
              <a:t>-Analiza </a:t>
            </a:r>
            <a:r>
              <a:rPr lang="es-ES" sz="9600" dirty="0"/>
              <a:t>las relaciones de cohesión entre segmentos del texto.</a:t>
            </a:r>
          </a:p>
          <a:p>
            <a:pPr marL="0" indent="0" algn="just">
              <a:buNone/>
            </a:pPr>
            <a:r>
              <a:rPr lang="es-ES" sz="9600" dirty="0"/>
              <a:t> </a:t>
            </a:r>
            <a:r>
              <a:rPr lang="es-ES" sz="9600" dirty="0" smtClean="0"/>
              <a:t>-Reconoce </a:t>
            </a:r>
            <a:r>
              <a:rPr lang="es-ES" sz="9600" dirty="0"/>
              <a:t>marcadores que dan cohesión al texto y sus funciones.</a:t>
            </a:r>
          </a:p>
          <a:p>
            <a:pPr marL="0" indent="0" algn="just">
              <a:buNone/>
            </a:pPr>
            <a:r>
              <a:rPr lang="es-ES" sz="9600" dirty="0"/>
              <a:t> </a:t>
            </a:r>
            <a:r>
              <a:rPr lang="es-ES" sz="9600" dirty="0" smtClean="0"/>
              <a:t>-Usa </a:t>
            </a:r>
            <a:r>
              <a:rPr lang="es-ES" sz="9600" dirty="0"/>
              <a:t>adecuadamente los marcadores de cohesión para establecer las relaciones que hay entre proposiciones.</a:t>
            </a:r>
          </a:p>
          <a:p>
            <a:pPr marL="0" indent="0" algn="just">
              <a:buNone/>
            </a:pPr>
            <a:r>
              <a:rPr lang="es-ES" sz="9600" dirty="0"/>
              <a:t> 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1931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92480" cy="1296144"/>
          </a:xfrm>
        </p:spPr>
        <p:txBody>
          <a:bodyPr>
            <a:noAutofit/>
          </a:bodyPr>
          <a:lstStyle/>
          <a:p>
            <a:r>
              <a:rPr lang="es-ES_tradnl" sz="2800" dirty="0" smtClean="0"/>
              <a:t/>
            </a:r>
            <a:br>
              <a:rPr lang="es-ES_tradnl" sz="2800" dirty="0" smtClean="0"/>
            </a:br>
            <a:r>
              <a:rPr lang="es-ES_tradnl" sz="2800" dirty="0"/>
              <a:t/>
            </a:r>
            <a:br>
              <a:rPr lang="es-ES_tradnl" sz="2800" dirty="0"/>
            </a:br>
            <a:r>
              <a:rPr lang="es-ES_tradnl" sz="2800" dirty="0" smtClean="0"/>
              <a:t>CRÍTICO – Argumentativo / Propositivo</a:t>
            </a:r>
            <a:br>
              <a:rPr lang="es-ES_tradnl" sz="2800" dirty="0" smtClean="0"/>
            </a:br>
            <a:r>
              <a:rPr lang="es-ES_tradnl" sz="2800" dirty="0" smtClean="0"/>
              <a:t>Construir representación global del texto y relación con el contexto</a:t>
            </a:r>
            <a:r>
              <a:rPr lang="es-ES_tradnl" sz="3600" dirty="0" smtClean="0"/>
              <a:t/>
            </a:r>
            <a:br>
              <a:rPr lang="es-ES_tradnl" sz="3600" dirty="0" smtClean="0"/>
            </a:b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716832"/>
            <a:ext cx="8856984" cy="514116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s-ES" sz="9800" dirty="0" smtClean="0"/>
          </a:p>
          <a:p>
            <a:pPr marL="0" indent="0">
              <a:buNone/>
            </a:pPr>
            <a:r>
              <a:rPr lang="es-ES" sz="9800" dirty="0" smtClean="0"/>
              <a:t>Evalúa </a:t>
            </a:r>
            <a:r>
              <a:rPr lang="es-ES" sz="9800" dirty="0"/>
              <a:t>desempeños como:</a:t>
            </a:r>
          </a:p>
          <a:p>
            <a:pPr marL="0" indent="0">
              <a:buNone/>
            </a:pPr>
            <a:endParaRPr lang="es-ES" sz="9800" dirty="0"/>
          </a:p>
          <a:p>
            <a:pPr marL="0" indent="0">
              <a:buNone/>
            </a:pPr>
            <a:r>
              <a:rPr lang="es-ES" sz="9800" dirty="0" smtClean="0"/>
              <a:t>-Comprende </a:t>
            </a:r>
            <a:r>
              <a:rPr lang="es-ES" sz="9800" dirty="0"/>
              <a:t>el sentido global del texto como producto de las relaciones entre los diferentes significados que se elaboran en él</a:t>
            </a:r>
            <a:r>
              <a:rPr lang="es-ES" sz="9800" dirty="0" smtClean="0"/>
              <a:t>. </a:t>
            </a:r>
            <a:endParaRPr lang="es-ES" sz="9800" dirty="0"/>
          </a:p>
          <a:p>
            <a:pPr marL="0" indent="0">
              <a:buNone/>
            </a:pPr>
            <a:r>
              <a:rPr lang="es-ES" sz="9800" dirty="0"/>
              <a:t> </a:t>
            </a:r>
          </a:p>
          <a:p>
            <a:pPr marL="0" indent="0">
              <a:buNone/>
            </a:pPr>
            <a:r>
              <a:rPr lang="es-ES" sz="9800" dirty="0" smtClean="0"/>
              <a:t>-Reconoce </a:t>
            </a:r>
            <a:r>
              <a:rPr lang="es-ES" sz="9800" dirty="0"/>
              <a:t>cómo la estructura del texto contribuye a la elaboración del sentido global del mismo.</a:t>
            </a:r>
          </a:p>
          <a:p>
            <a:pPr marL="0" indent="0">
              <a:buNone/>
            </a:pPr>
            <a:endParaRPr lang="es-ES" sz="9600" dirty="0" smtClean="0"/>
          </a:p>
          <a:p>
            <a:pPr marL="0" indent="0">
              <a:buNone/>
            </a:pPr>
            <a:endParaRPr lang="es-ES" sz="4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3834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91264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 smtClean="0"/>
              <a:t>Identifica relaciones entre:</a:t>
            </a:r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r>
              <a:rPr lang="es-ES" sz="2400" dirty="0"/>
              <a:t>-</a:t>
            </a:r>
            <a:r>
              <a:rPr lang="es-ES" sz="2400" dirty="0" smtClean="0"/>
              <a:t>su </a:t>
            </a:r>
            <a:r>
              <a:rPr lang="es-ES" sz="2400" dirty="0"/>
              <a:t>contenido, el propósito comunicativo y la audiencia a la que se </a:t>
            </a:r>
            <a:r>
              <a:rPr lang="es-ES" sz="2400" dirty="0" smtClean="0"/>
              <a:t>dirige</a:t>
            </a:r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r>
              <a:rPr lang="es-ES_tradnl" sz="2400" dirty="0" smtClean="0"/>
              <a:t>-tipo de lenguaje y audiencia a la que se dirige</a:t>
            </a:r>
          </a:p>
          <a:p>
            <a:pPr marL="0" indent="0">
              <a:buNone/>
            </a:pPr>
            <a:endParaRPr lang="es-ES_tradnl" sz="2400" dirty="0" smtClean="0"/>
          </a:p>
          <a:p>
            <a:pPr marL="0" indent="0">
              <a:buNone/>
            </a:pPr>
            <a:r>
              <a:rPr lang="es-ES_tradnl" sz="2400" dirty="0" smtClean="0"/>
              <a:t>-prácticas socioculturales y discursos que se construyen, según el contexto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10298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Dimensiones de la lectura crítica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268760"/>
            <a:ext cx="7520940" cy="4128572"/>
          </a:xfrm>
        </p:spPr>
        <p:txBody>
          <a:bodyPr>
            <a:normAutofit lnSpcReduction="10000"/>
          </a:bodyPr>
          <a:lstStyle/>
          <a:p>
            <a:r>
              <a:rPr lang="es-ES_tradnl" sz="2400" dirty="0" smtClean="0"/>
              <a:t>Textual evidente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Relacional intertextual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Enunciativa 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Valorativa 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sociocultural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30590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</TotalTime>
  <Words>330</Words>
  <Application>Microsoft Office PowerPoint</Application>
  <PresentationFormat>Presentación en pantalla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Ángulos</vt:lpstr>
      <vt:lpstr>Lectura crítica</vt:lpstr>
      <vt:lpstr>Niveles de comprensión lectora</vt:lpstr>
      <vt:lpstr> LITERAL –Interpretativo:  Ubicar información  </vt:lpstr>
      <vt:lpstr> INFERENCIAL – Interpretativo / Argumentativo:  Relacionar información  </vt:lpstr>
      <vt:lpstr>  CRÍTICO – Argumentativo / Propositivo Construir representación global del texto y relación con el contexto </vt:lpstr>
      <vt:lpstr>Presentación de PowerPoint</vt:lpstr>
      <vt:lpstr>Dimensiones de la lectura crítica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Niveles de comprensión lectora</dc:title>
  <dc:creator>GLADYS</dc:creator>
  <cp:lastModifiedBy>GLADYS</cp:lastModifiedBy>
  <cp:revision>4</cp:revision>
  <dcterms:created xsi:type="dcterms:W3CDTF">2013-10-26T19:33:40Z</dcterms:created>
  <dcterms:modified xsi:type="dcterms:W3CDTF">2014-06-28T11:53:09Z</dcterms:modified>
</cp:coreProperties>
</file>